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diagrams/colors1.xml" ContentType="application/vnd.openxmlformats-officedocument.drawingml.diagramColors+xml"/>
  <Override PartName="/ppt/diagrams/drawing2.xml" ContentType="application/vnd.ms-office.drawingml.diagramDrawing+xml"/>
  <Override PartName="/ppt/diagrams/quickStyle4.xml" ContentType="application/vnd.openxmlformats-officedocument.drawingml.diagramStyl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diagrams/quickStyle2.xml" ContentType="application/vnd.openxmlformats-officedocument.drawingml.diagramStyl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wmf" ContentType="image/x-wmf"/>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diagrams/layout5.xml" ContentType="application/vnd.openxmlformats-officedocument.drawingml.diagramLayout+xml"/>
  <Override PartName="/ppt/diagrams/data6.xml" ContentType="application/vnd.openxmlformats-officedocument.drawingml.diagramData+xml"/>
  <Override PartName="/ppt/diagrams/layout3.xml" ContentType="application/vnd.openxmlformats-officedocument.drawingml.diagramLayout+xml"/>
  <Override PartName="/ppt/diagrams/data4.xml" ContentType="application/vnd.openxmlformats-officedocument.drawingml.diagramData+xml"/>
  <Override PartName="/ppt/diagrams/layout1.xml" ContentType="application/vnd.openxmlformats-officedocument.drawingml.diagramLayout+xml"/>
  <Override PartName="/ppt/diagrams/data2.xml" ContentType="application/vnd.openxmlformats-officedocument.drawingml.diagramData+xml"/>
  <Override PartName="/ppt/diagrams/colors6.xml" ContentType="application/vnd.openxmlformats-officedocument.drawingml.diagramColors+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diagrams/colors4.xml" ContentType="application/vnd.openxmlformats-officedocument.drawingml.diagramColors+xml"/>
  <Override PartName="/ppt/diagrams/drawing5.xml" ContentType="application/vnd.ms-office.drawingml.diagramDrawing+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Override PartName="/ppt/diagrams/colors2.xml" ContentType="application/vnd.openxmlformats-officedocument.drawingml.diagramColors+xml"/>
  <Override PartName="/ppt/diagrams/drawing3.xml" ContentType="application/vnd.ms-office.drawingml.diagramDrawing+xml"/>
  <Override PartName="/ppt/diagrams/quickStyle5.xml" ContentType="application/vnd.openxmlformats-officedocument.drawingml.diagramStyl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diagrams/drawing1.xml" ContentType="application/vnd.ms-office.drawingml.diagramDrawing+xml"/>
  <Override PartName="/ppt/diagrams/quickStyle3.xml" ContentType="application/vnd.openxmlformats-officedocument.drawingml.diagramStyl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Default Extension="jpeg" ContentType="image/jpeg"/>
  <Override PartName="/ppt/diagrams/quickStyle1.xml" ContentType="application/vnd.openxmlformats-officedocument.drawingml.diagramStyl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ppt/diagrams/layout6.xml" ContentType="application/vnd.openxmlformats-officedocument.drawingml.diagram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diagrams/layout4.xml" ContentType="application/vnd.openxmlformats-officedocument.drawingml.diagramLayout+xml"/>
  <Override PartName="/ppt/slideLayouts/slideLayout10.xml" ContentType="application/vnd.openxmlformats-officedocument.presentationml.slideLayout+xml"/>
  <Override PartName="/ppt/diagrams/layout2.xml" ContentType="application/vnd.openxmlformats-officedocument.drawingml.diagramLayout+xml"/>
  <Override PartName="/ppt/diagrams/data5.xml" ContentType="application/vnd.openxmlformats-officedocument.drawingml.diagramData+xml"/>
  <Override PartName="/ppt/diagrams/data3.xml" ContentType="application/vnd.openxmlformats-officedocument.drawingml.diagramData+xml"/>
  <Override PartName="/ppt/notesSlides/notesSlide6.xml" ContentType="application/vnd.openxmlformats-officedocument.presentationml.notesSlide+xml"/>
  <Override PartName="/ppt/diagrams/colors5.xml" ContentType="application/vnd.openxmlformats-officedocument.drawingml.diagramColors+xml"/>
  <Override PartName="/ppt/diagrams/drawing6.xml" ContentType="application/vnd.ms-office.drawingml.diagramDrawing+xml"/>
  <Override PartName="/ppt/slides/slide8.xml" ContentType="application/vnd.openxmlformats-officedocument.presentationml.slide+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ppt/diagrams/data1.xml" ContentType="application/vnd.openxmlformats-officedocument.drawingml.diagramData+xml"/>
  <Override PartName="/ppt/diagrams/colors3.xml" ContentType="application/vnd.openxmlformats-officedocument.drawingml.diagramColors+xml"/>
  <Override PartName="/ppt/diagrams/drawing4.xml" ContentType="application/vnd.ms-office.drawingml.diagramDrawing+xml"/>
  <Override PartName="/ppt/diagrams/quickStyle6.xml" ContentType="application/vnd.openxmlformats-officedocument.drawingml.diagramStyle+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p:sldMasterIdLst>
    <p:sldMasterId id="2147483648" r:id="rId1"/>
  </p:sldMasterIdLst>
  <p:notesMasterIdLst>
    <p:notesMasterId r:id="rId30"/>
  </p:notesMasterIdLst>
  <p:handoutMasterIdLst>
    <p:handoutMasterId r:id="rId31"/>
  </p:handoutMasterIdLst>
  <p:sldIdLst>
    <p:sldId id="629" r:id="rId2"/>
    <p:sldId id="630" r:id="rId3"/>
    <p:sldId id="662" r:id="rId4"/>
    <p:sldId id="663" r:id="rId5"/>
    <p:sldId id="664" r:id="rId6"/>
    <p:sldId id="665" r:id="rId7"/>
    <p:sldId id="658" r:id="rId8"/>
    <p:sldId id="659" r:id="rId9"/>
    <p:sldId id="661" r:id="rId10"/>
    <p:sldId id="660" r:id="rId11"/>
    <p:sldId id="632" r:id="rId12"/>
    <p:sldId id="633" r:id="rId13"/>
    <p:sldId id="634" r:id="rId14"/>
    <p:sldId id="636" r:id="rId15"/>
    <p:sldId id="637" r:id="rId16"/>
    <p:sldId id="638" r:id="rId17"/>
    <p:sldId id="640" r:id="rId18"/>
    <p:sldId id="641" r:id="rId19"/>
    <p:sldId id="642" r:id="rId20"/>
    <p:sldId id="643" r:id="rId21"/>
    <p:sldId id="644" r:id="rId22"/>
    <p:sldId id="653" r:id="rId23"/>
    <p:sldId id="654" r:id="rId24"/>
    <p:sldId id="655" r:id="rId25"/>
    <p:sldId id="646" r:id="rId26"/>
    <p:sldId id="647" r:id="rId27"/>
    <p:sldId id="649" r:id="rId28"/>
    <p:sldId id="650" r:id="rId29"/>
  </p:sldIdLst>
  <p:sldSz cx="10058400" cy="7772400"/>
  <p:notesSz cx="7010400" cy="9296400"/>
  <p:defaultTextStyle>
    <a:defPPr>
      <a:defRPr lang="en-US"/>
    </a:defPPr>
    <a:lvl1pPr algn="l" rtl="0" eaLnBrk="0" fontAlgn="base" hangingPunct="0">
      <a:spcBef>
        <a:spcPct val="0"/>
      </a:spcBef>
      <a:spcAft>
        <a:spcPct val="0"/>
      </a:spcAft>
      <a:defRPr sz="2500"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25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25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25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2500" kern="1200">
        <a:solidFill>
          <a:schemeClr val="tx1"/>
        </a:solidFill>
        <a:latin typeface="Times New Roman" pitchFamily="18" charset="0"/>
        <a:ea typeface="+mn-ea"/>
        <a:cs typeface="+mn-cs"/>
      </a:defRPr>
    </a:lvl5pPr>
    <a:lvl6pPr marL="2286000" algn="l" defTabSz="914400" rtl="0" eaLnBrk="1" latinLnBrk="0" hangingPunct="1">
      <a:defRPr sz="2500" kern="1200">
        <a:solidFill>
          <a:schemeClr val="tx1"/>
        </a:solidFill>
        <a:latin typeface="Times New Roman" pitchFamily="18" charset="0"/>
        <a:ea typeface="+mn-ea"/>
        <a:cs typeface="+mn-cs"/>
      </a:defRPr>
    </a:lvl6pPr>
    <a:lvl7pPr marL="2743200" algn="l" defTabSz="914400" rtl="0" eaLnBrk="1" latinLnBrk="0" hangingPunct="1">
      <a:defRPr sz="2500" kern="1200">
        <a:solidFill>
          <a:schemeClr val="tx1"/>
        </a:solidFill>
        <a:latin typeface="Times New Roman" pitchFamily="18" charset="0"/>
        <a:ea typeface="+mn-ea"/>
        <a:cs typeface="+mn-cs"/>
      </a:defRPr>
    </a:lvl7pPr>
    <a:lvl8pPr marL="3200400" algn="l" defTabSz="914400" rtl="0" eaLnBrk="1" latinLnBrk="0" hangingPunct="1">
      <a:defRPr sz="2500" kern="1200">
        <a:solidFill>
          <a:schemeClr val="tx1"/>
        </a:solidFill>
        <a:latin typeface="Times New Roman" pitchFamily="18" charset="0"/>
        <a:ea typeface="+mn-ea"/>
        <a:cs typeface="+mn-cs"/>
      </a:defRPr>
    </a:lvl8pPr>
    <a:lvl9pPr marL="3657600" algn="l" defTabSz="914400" rtl="0" eaLnBrk="1" latinLnBrk="0" hangingPunct="1">
      <a:defRPr sz="2500" kern="1200">
        <a:solidFill>
          <a:schemeClr val="tx1"/>
        </a:solidFill>
        <a:latin typeface="Times New Roman" pitchFamily="18"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93333"/>
    <a:srgbClr val="E9DF17"/>
    <a:srgbClr val="996600"/>
    <a:srgbClr val="9900CC"/>
    <a:srgbClr val="B2B2B2"/>
    <a:srgbClr val="009900"/>
    <a:srgbClr val="A50021"/>
    <a:srgbClr val="FF3300"/>
  </p:clrMru>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34580" autoAdjust="0"/>
    <p:restoredTop sz="86410" autoAdjust="0"/>
  </p:normalViewPr>
  <p:slideViewPr>
    <p:cSldViewPr>
      <p:cViewPr>
        <p:scale>
          <a:sx n="70" d="100"/>
          <a:sy n="70" d="100"/>
        </p:scale>
        <p:origin x="-444" y="-78"/>
      </p:cViewPr>
      <p:guideLst>
        <p:guide orient="horz" pos="2592"/>
        <p:guide pos="3168"/>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8862"/>
    </p:cViewPr>
  </p:sorterViewPr>
  <p:notesViewPr>
    <p:cSldViewPr>
      <p:cViewPr>
        <p:scale>
          <a:sx n="100" d="100"/>
          <a:sy n="100" d="100"/>
        </p:scale>
        <p:origin x="-816" y="2346"/>
      </p:cViewPr>
      <p:guideLst>
        <p:guide orient="horz" pos="2928"/>
        <p:guide pos="2208"/>
      </p:guideLst>
    </p:cSldViewPr>
  </p:notes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 Id="rId35"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4_5">
  <dgm:title val=""/>
  <dgm:desc val=""/>
  <dgm:catLst>
    <dgm:cat type="accent4" pri="11500"/>
  </dgm:catLst>
  <dgm:styleLbl name="node0">
    <dgm:fillClrLst meth="cycle">
      <a:schemeClr val="accent4">
        <a:alpha val="80000"/>
      </a:schemeClr>
    </dgm:fillClrLst>
    <dgm:linClrLst meth="repeat">
      <a:schemeClr val="lt1"/>
    </dgm:linClrLst>
    <dgm:effectClrLst/>
    <dgm:txLinClrLst/>
    <dgm:txFillClrLst/>
    <dgm:txEffectClrLst/>
  </dgm:styleLbl>
  <dgm:styleLbl name="node1">
    <dgm:fillClrLst>
      <a:schemeClr val="accent4">
        <a:alpha val="90000"/>
      </a:schemeClr>
      <a:schemeClr val="accent4">
        <a:alpha val="50000"/>
      </a:schemeClr>
    </dgm:fillClrLst>
    <dgm:linClrLst meth="repeat">
      <a:schemeClr val="lt1"/>
    </dgm:linClrLst>
    <dgm:effectClrLst/>
    <dgm:txLinClrLst/>
    <dgm:txFillClrLst/>
    <dgm:txEffectClrLst/>
  </dgm:styleLbl>
  <dgm:styleLbl name="alignNode1">
    <dgm:fillClrLst>
      <a:schemeClr val="accent4">
        <a:alpha val="90000"/>
      </a:schemeClr>
      <a:schemeClr val="accent4">
        <a:alpha val="50000"/>
      </a:schemeClr>
    </dgm:fillClrLst>
    <dgm:linClrLst>
      <a:schemeClr val="accent4">
        <a:alpha val="90000"/>
      </a:schemeClr>
      <a:schemeClr val="accent4">
        <a:alpha val="50000"/>
      </a:schemeClr>
    </dgm:linClrLst>
    <dgm:effectClrLst/>
    <dgm:txLinClrLst/>
    <dgm:txFillClrLst/>
    <dgm:txEffectClrLst/>
  </dgm:styleLbl>
  <dgm:styleLbl name="lnNode1">
    <dgm:fillClrLst>
      <a:schemeClr val="accent4">
        <a:shade val="90000"/>
      </a:schemeClr>
      <a:schemeClr val="accent4">
        <a:alpha val="50000"/>
        <a:tint val="50000"/>
      </a:schemeClr>
    </dgm:fillClrLst>
    <dgm:linClrLst meth="repeat">
      <a:schemeClr val="lt1"/>
    </dgm:linClrLst>
    <dgm:effectClrLst/>
    <dgm:txLinClrLst/>
    <dgm:txFillClrLst/>
    <dgm:txEffectClrLst/>
  </dgm:styleLbl>
  <dgm:styleLbl name="vennNode1">
    <dgm:fillClrLst>
      <a:schemeClr val="accent4">
        <a:shade val="80000"/>
        <a:alpha val="50000"/>
      </a:schemeClr>
      <a:schemeClr val="accent4">
        <a:alpha val="80000"/>
      </a:schemeClr>
    </dgm:fillClrLst>
    <dgm:linClrLst meth="repeat">
      <a:schemeClr val="lt1"/>
    </dgm:linClrLst>
    <dgm:effectClrLst/>
    <dgm:txLinClrLst/>
    <dgm:txFillClrLst/>
    <dgm:txEffectClrLst/>
  </dgm:styleLbl>
  <dgm:styleLbl name="node2">
    <dgm:fillClrLst>
      <a:schemeClr val="accent4">
        <a:alpha val="70000"/>
      </a:schemeClr>
    </dgm:fillClrLst>
    <dgm:linClrLst meth="repeat">
      <a:schemeClr val="lt1"/>
    </dgm:linClrLst>
    <dgm:effectClrLst/>
    <dgm:txLinClrLst/>
    <dgm:txFillClrLst/>
    <dgm:txEffectClrLst/>
  </dgm:styleLbl>
  <dgm:styleLbl name="node3">
    <dgm:fillClrLst>
      <a:schemeClr val="accent4">
        <a:alpha val="50000"/>
      </a:schemeClr>
    </dgm:fillClrLst>
    <dgm:linClrLst meth="repeat">
      <a:schemeClr val="lt1"/>
    </dgm:linClrLst>
    <dgm:effectClrLst/>
    <dgm:txLinClrLst/>
    <dgm:txFillClrLst/>
    <dgm:txEffectClrLst/>
  </dgm:styleLbl>
  <dgm:styleLbl name="node4">
    <dgm:fillClrLst>
      <a:schemeClr val="accent4">
        <a:alpha val="30000"/>
      </a:schemeClr>
    </dgm:fillClrLst>
    <dgm:linClrLst meth="repeat">
      <a:schemeClr val="lt1"/>
    </dgm:linClrLst>
    <dgm:effectClrLst/>
    <dgm:txLinClrLst/>
    <dgm:txFillClrLst/>
    <dgm:txEffectClrLst/>
  </dgm:styleLbl>
  <dgm:styleLbl name="fgImgPlace1">
    <dgm:fillClrLst>
      <a:schemeClr val="accent4">
        <a:tint val="50000"/>
        <a:alpha val="90000"/>
      </a:schemeClr>
      <a:schemeClr val="accent4">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hade val="90000"/>
      </a:schemeClr>
      <a:schemeClr val="accent4">
        <a:tint val="50000"/>
      </a:schemeClr>
    </dgm:fillClrLst>
    <dgm:linClrLst>
      <a:schemeClr val="accent4">
        <a:shade val="90000"/>
      </a:schemeClr>
      <a:schemeClr val="accent4">
        <a:tint val="50000"/>
      </a:schemeClr>
    </dgm:linClrLst>
    <dgm:effectClrLst/>
    <dgm:txLinClrLst/>
    <dgm:txFillClrLst/>
    <dgm:txEffectClrLst/>
  </dgm:styleLbl>
  <dgm:styleLbl name="fgSibTrans2D1">
    <dgm:fillClrLst>
      <a:schemeClr val="accent4">
        <a:shade val="90000"/>
      </a:schemeClr>
      <a:schemeClr val="accent4">
        <a:tint val="50000"/>
      </a:schemeClr>
    </dgm:fillClrLst>
    <dgm:linClrLst>
      <a:schemeClr val="accent4">
        <a:shade val="90000"/>
      </a:schemeClr>
      <a:schemeClr val="accent4">
        <a:tint val="50000"/>
      </a:schemeClr>
    </dgm:linClrLst>
    <dgm:effectClrLst/>
    <dgm:txLinClrLst/>
    <dgm:txFillClrLst/>
    <dgm:txEffectClrLst/>
  </dgm:styleLbl>
  <dgm:styleLbl name="bgSibTrans2D1">
    <dgm:fillClrLst>
      <a:schemeClr val="accent4">
        <a:shade val="90000"/>
      </a:schemeClr>
      <a:schemeClr val="accent4">
        <a:tint val="50000"/>
      </a:schemeClr>
    </dgm:fillClrLst>
    <dgm:linClrLst>
      <a:schemeClr val="accent4">
        <a:shade val="90000"/>
      </a:schemeClr>
      <a:schemeClr val="accent4">
        <a:tint val="50000"/>
      </a:schemeClr>
    </dgm:linClrLst>
    <dgm:effectClrLst/>
    <dgm:txLinClrLst/>
    <dgm:txFillClrLst/>
    <dgm:txEffectClrLst/>
  </dgm:styleLbl>
  <dgm:styleLbl name="sibTrans1D1">
    <dgm:fillClrLst>
      <a:schemeClr val="accent4">
        <a:shade val="90000"/>
      </a:schemeClr>
      <a:schemeClr val="accent4">
        <a:tint val="50000"/>
      </a:schemeClr>
    </dgm:fillClrLst>
    <dgm:linClrLst>
      <a:schemeClr val="accent4">
        <a:shade val="90000"/>
      </a:schemeClr>
      <a:schemeClr val="accent4">
        <a:tint val="50000"/>
      </a:schemeClr>
    </dgm:linClrLst>
    <dgm:effectClrLst/>
    <dgm:txLinClrLst/>
    <dgm:txFillClrLst meth="repeat">
      <a:schemeClr val="tx1"/>
    </dgm:txFillClrLst>
    <dgm:txEffectClrLst/>
  </dgm:styleLbl>
  <dgm:styleLbl name="callout">
    <dgm:fillClrLst meth="repeat">
      <a:schemeClr val="accent4"/>
    </dgm:fillClrLst>
    <dgm:linClrLst meth="repeat">
      <a:schemeClr val="accent4"/>
    </dgm:linClrLst>
    <dgm:effectClrLst/>
    <dgm:txLinClrLst/>
    <dgm:txFillClrLst meth="repeat">
      <a:schemeClr val="tx1"/>
    </dgm:txFillClrLst>
    <dgm:txEffectClrLst/>
  </dgm:styleLbl>
  <dgm:styleLbl name="asst0">
    <dgm:fillClrLst meth="repeat">
      <a:schemeClr val="accent4">
        <a:alpha val="90000"/>
      </a:schemeClr>
    </dgm:fillClrLst>
    <dgm:linClrLst meth="repeat">
      <a:schemeClr val="lt1"/>
    </dgm:linClrLst>
    <dgm:effectClrLst/>
    <dgm:txLinClrLst/>
    <dgm:txFillClrLst/>
    <dgm:txEffectClrLst/>
  </dgm:styleLbl>
  <dgm:styleLbl name="asst1">
    <dgm:fillClrLst meth="repeat">
      <a:schemeClr val="accent4">
        <a:alpha val="90000"/>
      </a:schemeClr>
    </dgm:fillClrLst>
    <dgm:linClrLst meth="repeat">
      <a:schemeClr val="lt1"/>
    </dgm:linClrLst>
    <dgm:effectClrLst/>
    <dgm:txLinClrLst/>
    <dgm:txFillClrLst/>
    <dgm:txEffectClrLst/>
  </dgm:styleLbl>
  <dgm:styleLbl name="asst2">
    <dgm:fillClrLst>
      <a:schemeClr val="accent4">
        <a:alpha val="90000"/>
      </a:schemeClr>
    </dgm:fillClrLst>
    <dgm:linClrLst meth="repeat">
      <a:schemeClr val="lt1"/>
    </dgm:linClrLst>
    <dgm:effectClrLst/>
    <dgm:txLinClrLst/>
    <dgm:txFillClrLst/>
    <dgm:txEffectClrLst/>
  </dgm:styleLbl>
  <dgm:styleLbl name="asst3">
    <dgm:fillClrLst>
      <a:schemeClr val="accent4">
        <a:alpha val="70000"/>
      </a:schemeClr>
    </dgm:fillClrLst>
    <dgm:linClrLst meth="repeat">
      <a:schemeClr val="lt1"/>
    </dgm:linClrLst>
    <dgm:effectClrLst/>
    <dgm:txLinClrLst/>
    <dgm:txFillClrLst/>
    <dgm:txEffectClrLst/>
  </dgm:styleLbl>
  <dgm:styleLbl name="asst4">
    <dgm:fillClrLst>
      <a:schemeClr val="accent4">
        <a:alpha val="50000"/>
      </a:schemeClr>
    </dgm:fillClrLst>
    <dgm:linClrLst meth="repeat">
      <a:schemeClr val="lt1"/>
    </dgm:linClrLst>
    <dgm:effectClrLst/>
    <dgm:txLinClrLst/>
    <dgm:txFillClrLst/>
    <dgm:txEffectClrLst/>
  </dgm:styleLbl>
  <dgm:styleLbl name="parChTrans2D1">
    <dgm:fillClrLst meth="repeat">
      <a:schemeClr val="accent4">
        <a:shade val="80000"/>
      </a:schemeClr>
    </dgm:fillClrLst>
    <dgm:linClrLst meth="repeat">
      <a:schemeClr val="accent4">
        <a:shade val="80000"/>
      </a:schemeClr>
    </dgm:linClrLst>
    <dgm:effectClrLst/>
    <dgm:txLinClrLst/>
    <dgm:txFillClrLst/>
    <dgm:txEffectClrLst/>
  </dgm:styleLbl>
  <dgm:styleLbl name="parChTrans2D2">
    <dgm:fillClrLst meth="repeat">
      <a:schemeClr val="accent4">
        <a:tint val="90000"/>
      </a:schemeClr>
    </dgm:fillClrLst>
    <dgm:linClrLst meth="repeat">
      <a:schemeClr val="accent4">
        <a:tint val="90000"/>
      </a:schemeClr>
    </dgm:linClrLst>
    <dgm:effectClrLst/>
    <dgm:txLinClrLst/>
    <dgm:txFillClrLst/>
    <dgm:txEffectClrLst/>
  </dgm:styleLbl>
  <dgm:styleLbl name="parChTrans2D3">
    <dgm:fillClrLst meth="repeat">
      <a:schemeClr val="accent4">
        <a:tint val="70000"/>
      </a:schemeClr>
    </dgm:fillClrLst>
    <dgm:linClrLst meth="repeat">
      <a:schemeClr val="accent4">
        <a:tint val="70000"/>
      </a:schemeClr>
    </dgm:linClrLst>
    <dgm:effectClrLst/>
    <dgm:txLinClrLst/>
    <dgm:txFillClrLst/>
    <dgm:txEffectClrLst/>
  </dgm:styleLbl>
  <dgm:styleLbl name="parChTrans2D4">
    <dgm:fillClrLst meth="repeat">
      <a:schemeClr val="accent4">
        <a:tint val="50000"/>
      </a:schemeClr>
    </dgm:fillClrLst>
    <dgm:linClrLst meth="repeat">
      <a:schemeClr val="accent4">
        <a:tint val="50000"/>
      </a:schemeClr>
    </dgm:linClrLst>
    <dgm:effectClrLst/>
    <dgm:txLinClrLst/>
    <dgm:txFillClrLst meth="repeat">
      <a:schemeClr val="dk1"/>
    </dgm:txFillClrLst>
    <dgm:txEffectClrLst/>
  </dgm:styleLbl>
  <dgm:styleLbl name="parChTrans1D1">
    <dgm:fillClrLst meth="repeat">
      <a:schemeClr val="accent4">
        <a:shade val="80000"/>
      </a:schemeClr>
    </dgm:fillClrLst>
    <dgm:linClrLst meth="repeat">
      <a:schemeClr val="accent4">
        <a:shade val="80000"/>
      </a:schemeClr>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4">
        <a:tint val="90000"/>
      </a:schemeClr>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4">
        <a:tint val="70000"/>
      </a:schemeClr>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4">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4">
        <a:alpha val="90000"/>
      </a:schemeClr>
      <a:schemeClr val="accent4">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alpha val="90000"/>
      </a:schemeClr>
      <a:schemeClr val="accent4">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alpha val="90000"/>
      </a:schemeClr>
      <a:schemeClr val="accent4">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4">
        <a:alpha val="90000"/>
      </a:schemeClr>
      <a:schemeClr val="accent4">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4">
        <a:alpha val="90000"/>
      </a:schemeClr>
      <a:schemeClr val="accent4">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4">
        <a:alpha val="90000"/>
      </a:schemeClr>
      <a:schemeClr val="accent4">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a:schemeClr val="accent4">
        <a:alpha val="90000"/>
        <a:tint val="40000"/>
      </a:schemeClr>
      <a:schemeClr val="accent4">
        <a:alpha val="5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align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bgAccFollowNode1">
    <dgm:fillClrLst meth="repeat">
      <a:schemeClr val="accent4">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4">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a:tint val="50000"/>
      </a:schemeClr>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4_3">
  <dgm:title val=""/>
  <dgm:desc val=""/>
  <dgm:catLst>
    <dgm:cat type="accent4" pri="11300"/>
  </dgm:catLst>
  <dgm:styleLbl name="node0">
    <dgm:fillClrLst meth="repeat">
      <a:schemeClr val="accent4">
        <a:shade val="80000"/>
      </a:schemeClr>
    </dgm:fillClrLst>
    <dgm:linClrLst meth="repeat">
      <a:schemeClr val="lt1"/>
    </dgm:linClrLst>
    <dgm:effectClrLst/>
    <dgm:txLinClrLst/>
    <dgm:txFillClrLst/>
    <dgm:txEffectClrLst/>
  </dgm:styleLbl>
  <dgm:styleLbl name="node1">
    <dgm:fillClrLst>
      <a:schemeClr val="accent4">
        <a:shade val="80000"/>
      </a:schemeClr>
      <a:schemeClr val="accent4">
        <a:tint val="70000"/>
      </a:schemeClr>
    </dgm:fillClrLst>
    <dgm:linClrLst meth="repeat">
      <a:schemeClr val="lt1"/>
    </dgm:linClrLst>
    <dgm:effectClrLst/>
    <dgm:txLinClrLst/>
    <dgm:txFillClrLst/>
    <dgm:txEffectClrLst/>
  </dgm:styleLbl>
  <dgm:styleLbl name="alignNode1">
    <dgm:fillClrLst>
      <a:schemeClr val="accent4">
        <a:shade val="80000"/>
      </a:schemeClr>
      <a:schemeClr val="accent4">
        <a:tint val="70000"/>
      </a:schemeClr>
    </dgm:fillClrLst>
    <dgm:linClrLst>
      <a:schemeClr val="accent4">
        <a:shade val="80000"/>
      </a:schemeClr>
      <a:schemeClr val="accent4">
        <a:tint val="70000"/>
      </a:schemeClr>
    </dgm:linClrLst>
    <dgm:effectClrLst/>
    <dgm:txLinClrLst/>
    <dgm:txFillClrLst/>
    <dgm:txEffectClrLst/>
  </dgm:styleLbl>
  <dgm:styleLbl name="lnNode1">
    <dgm:fillClrLst>
      <a:schemeClr val="accent4">
        <a:shade val="80000"/>
      </a:schemeClr>
      <a:schemeClr val="accent4">
        <a:tint val="70000"/>
      </a:schemeClr>
    </dgm:fillClrLst>
    <dgm:linClrLst meth="repeat">
      <a:schemeClr val="lt1"/>
    </dgm:linClrLst>
    <dgm:effectClrLst/>
    <dgm:txLinClrLst/>
    <dgm:txFillClrLst/>
    <dgm:txEffectClrLst/>
  </dgm:styleLbl>
  <dgm:styleLbl name="vennNode1">
    <dgm:fillClrLst>
      <a:schemeClr val="accent4">
        <a:shade val="80000"/>
        <a:alpha val="50000"/>
      </a:schemeClr>
      <a:schemeClr val="accent4">
        <a:tint val="70000"/>
        <a:alpha val="50000"/>
      </a:schemeClr>
    </dgm:fillClrLst>
    <dgm:linClrLst meth="repeat">
      <a:schemeClr val="lt1"/>
    </dgm:linClrLst>
    <dgm:effectClrLst/>
    <dgm:txLinClrLst/>
    <dgm:txFillClrLst/>
    <dgm:txEffectClrLst/>
  </dgm:styleLbl>
  <dgm:styleLbl name="node2">
    <dgm:fillClrLst>
      <a:schemeClr val="accent4">
        <a:tint val="99000"/>
      </a:schemeClr>
    </dgm:fillClrLst>
    <dgm:linClrLst meth="repeat">
      <a:schemeClr val="lt1"/>
    </dgm:linClrLst>
    <dgm:effectClrLst/>
    <dgm:txLinClrLst/>
    <dgm:txFillClrLst/>
    <dgm:txEffectClrLst/>
  </dgm:styleLbl>
  <dgm:styleLbl name="node3">
    <dgm:fillClrLst>
      <a:schemeClr val="accent4">
        <a:tint val="80000"/>
      </a:schemeClr>
    </dgm:fillClrLst>
    <dgm:linClrLst meth="repeat">
      <a:schemeClr val="lt1"/>
    </dgm:linClrLst>
    <dgm:effectClrLst/>
    <dgm:txLinClrLst/>
    <dgm:txFillClrLst/>
    <dgm:txEffectClrLst/>
  </dgm:styleLbl>
  <dgm:styleLbl name="node4">
    <dgm:fillClrLst>
      <a:schemeClr val="accent4">
        <a:tint val="70000"/>
      </a:schemeClr>
    </dgm:fillClrLst>
    <dgm:linClrLst meth="repeat">
      <a:schemeClr val="lt1"/>
    </dgm:linClrLst>
    <dgm:effectClrLst/>
    <dgm:txLinClrLst/>
    <dgm:txFillClrLst/>
    <dgm:txEffectClrLst/>
  </dgm:styleLbl>
  <dgm:styleLbl name="fgImgPlace1">
    <dgm:fillClrLst>
      <a:schemeClr val="accent4">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hade val="90000"/>
      </a:schemeClr>
      <a:schemeClr val="accent4">
        <a:tint val="70000"/>
      </a:schemeClr>
    </dgm:fillClrLst>
    <dgm:linClrLst>
      <a:schemeClr val="accent4">
        <a:shade val="90000"/>
      </a:schemeClr>
      <a:schemeClr val="accent4">
        <a:tint val="70000"/>
      </a:schemeClr>
    </dgm:linClrLst>
    <dgm:effectClrLst/>
    <dgm:txLinClrLst/>
    <dgm:txFillClrLst/>
    <dgm:txEffectClrLst/>
  </dgm:styleLbl>
  <dgm:styleLbl name="fgSibTrans2D1">
    <dgm:fillClrLst>
      <a:schemeClr val="accent4">
        <a:shade val="90000"/>
      </a:schemeClr>
      <a:schemeClr val="accent4">
        <a:tint val="70000"/>
      </a:schemeClr>
    </dgm:fillClrLst>
    <dgm:linClrLst>
      <a:schemeClr val="accent4">
        <a:shade val="90000"/>
      </a:schemeClr>
      <a:schemeClr val="accent4">
        <a:tint val="70000"/>
      </a:schemeClr>
    </dgm:linClrLst>
    <dgm:effectClrLst/>
    <dgm:txLinClrLst/>
    <dgm:txFillClrLst meth="repeat">
      <a:schemeClr val="lt1"/>
    </dgm:txFillClrLst>
    <dgm:txEffectClrLst/>
  </dgm:styleLbl>
  <dgm:styleLbl name="bgSibTrans2D1">
    <dgm:fillClrLst>
      <a:schemeClr val="accent4">
        <a:shade val="90000"/>
      </a:schemeClr>
      <a:schemeClr val="accent4">
        <a:tint val="70000"/>
      </a:schemeClr>
    </dgm:fillClrLst>
    <dgm:linClrLst>
      <a:schemeClr val="accent4">
        <a:shade val="90000"/>
      </a:schemeClr>
      <a:schemeClr val="accent4">
        <a:tint val="70000"/>
      </a:schemeClr>
    </dgm:linClrLst>
    <dgm:effectClrLst/>
    <dgm:txLinClrLst/>
    <dgm:txFillClrLst meth="repeat">
      <a:schemeClr val="lt1"/>
    </dgm:txFillClrLst>
    <dgm:txEffectClrLst/>
  </dgm:styleLbl>
  <dgm:styleLbl name="sibTrans1D1">
    <dgm:fillClrLst>
      <a:schemeClr val="accent4">
        <a:shade val="90000"/>
      </a:schemeClr>
      <a:schemeClr val="accent4">
        <a:tint val="70000"/>
      </a:schemeClr>
    </dgm:fillClrLst>
    <dgm:linClrLst>
      <a:schemeClr val="accent4">
        <a:shade val="90000"/>
      </a:schemeClr>
      <a:schemeClr val="accent4">
        <a:tint val="70000"/>
      </a:schemeClr>
    </dgm:linClrLst>
    <dgm:effectClrLst/>
    <dgm:txLinClrLst/>
    <dgm:txFillClrLst meth="repeat">
      <a:schemeClr val="tx1"/>
    </dgm:txFillClrLst>
    <dgm:txEffectClrLst/>
  </dgm:styleLbl>
  <dgm:styleLbl name="callout">
    <dgm:fillClrLst meth="repeat">
      <a:schemeClr val="accent4"/>
    </dgm:fillClrLst>
    <dgm:linClrLst meth="repeat">
      <a:schemeClr val="accent4"/>
    </dgm:linClrLst>
    <dgm:effectClrLst/>
    <dgm:txLinClrLst/>
    <dgm:txFillClrLst meth="repeat">
      <a:schemeClr val="tx1"/>
    </dgm:txFillClrLst>
    <dgm:txEffectClrLst/>
  </dgm:styleLbl>
  <dgm:styleLbl name="asst0">
    <dgm:fillClrLst meth="repeat">
      <a:schemeClr val="accent4">
        <a:shade val="80000"/>
      </a:schemeClr>
    </dgm:fillClrLst>
    <dgm:linClrLst meth="repeat">
      <a:schemeClr val="lt1"/>
    </dgm:linClrLst>
    <dgm:effectClrLst/>
    <dgm:txLinClrLst/>
    <dgm:txFillClrLst/>
    <dgm:txEffectClrLst/>
  </dgm:styleLbl>
  <dgm:styleLbl name="asst1">
    <dgm:fillClrLst meth="repeat">
      <a:schemeClr val="accent4">
        <a:shade val="80000"/>
      </a:schemeClr>
    </dgm:fillClrLst>
    <dgm:linClrLst meth="repeat">
      <a:schemeClr val="lt1"/>
    </dgm:linClrLst>
    <dgm:effectClrLst/>
    <dgm:txLinClrLst/>
    <dgm:txFillClrLst/>
    <dgm:txEffectClrLst/>
  </dgm:styleLbl>
  <dgm:styleLbl name="asst2">
    <dgm:fillClrLst>
      <a:schemeClr val="accent4">
        <a:tint val="99000"/>
      </a:schemeClr>
    </dgm:fillClrLst>
    <dgm:linClrLst meth="repeat">
      <a:schemeClr val="lt1"/>
    </dgm:linClrLst>
    <dgm:effectClrLst/>
    <dgm:txLinClrLst/>
    <dgm:txFillClrLst/>
    <dgm:txEffectClrLst/>
  </dgm:styleLbl>
  <dgm:styleLbl name="asst3">
    <dgm:fillClrLst>
      <a:schemeClr val="accent4">
        <a:tint val="80000"/>
      </a:schemeClr>
    </dgm:fillClrLst>
    <dgm:linClrLst meth="repeat">
      <a:schemeClr val="lt1"/>
    </dgm:linClrLst>
    <dgm:effectClrLst/>
    <dgm:txLinClrLst/>
    <dgm:txFillClrLst/>
    <dgm:txEffectClrLst/>
  </dgm:styleLbl>
  <dgm:styleLbl name="asst4">
    <dgm:fillClrLst>
      <a:schemeClr val="accent4">
        <a:tint val="70000"/>
      </a:schemeClr>
    </dgm:fillClrLst>
    <dgm:linClrLst meth="repeat">
      <a:schemeClr val="lt1"/>
    </dgm:linClrLst>
    <dgm:effectClrLst/>
    <dgm:txLinClrLst/>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meth="repeat">
      <a:schemeClr val="lt1"/>
    </dgm:txFillClrLst>
    <dgm:txEffectClrLst/>
  </dgm:styleLbl>
  <dgm:styleLbl name="parChTrans2D2">
    <dgm:fillClrLst meth="repeat">
      <a:schemeClr val="accent4">
        <a:tint val="90000"/>
      </a:schemeClr>
    </dgm:fillClrLst>
    <dgm:linClrLst meth="repeat">
      <a:schemeClr val="accent4">
        <a:tint val="90000"/>
      </a:schemeClr>
    </dgm:linClrLst>
    <dgm:effectClrLst/>
    <dgm:txLinClrLst/>
    <dgm:txFillClrLst/>
    <dgm:txEffectClrLst/>
  </dgm:styleLbl>
  <dgm:styleLbl name="parChTrans2D3">
    <dgm:fillClrLst meth="repeat">
      <a:schemeClr val="accent4">
        <a:tint val="70000"/>
      </a:schemeClr>
    </dgm:fillClrLst>
    <dgm:linClrLst meth="repeat">
      <a:schemeClr val="accent4">
        <a:tint val="70000"/>
      </a:schemeClr>
    </dgm:linClrLst>
    <dgm:effectClrLst/>
    <dgm:txLinClrLst/>
    <dgm:txFillClrLst/>
    <dgm:txEffectClrLst/>
  </dgm:styleLbl>
  <dgm:styleLbl name="parChTrans2D4">
    <dgm:fillClrLst meth="repeat">
      <a:schemeClr val="accent4">
        <a:tint val="50000"/>
      </a:schemeClr>
    </dgm:fillClrLst>
    <dgm:linClrLst meth="repeat">
      <a:schemeClr val="accent4">
        <a:tint val="50000"/>
      </a:schemeClr>
    </dgm:linClrLst>
    <dgm:effectClrLst/>
    <dgm:txLinClrLst/>
    <dgm:txFillClrLst meth="repeat">
      <a:schemeClr val="lt1"/>
    </dgm:txFillClrLst>
    <dgm:txEffectClrLst/>
  </dgm:styleLbl>
  <dgm:styleLbl name="parChTrans1D1">
    <dgm:fillClrLst meth="repeat">
      <a:schemeClr val="accent4">
        <a:shade val="80000"/>
      </a:schemeClr>
    </dgm:fillClrLst>
    <dgm:linClrLst meth="repeat">
      <a:schemeClr val="accent4">
        <a:shade val="80000"/>
      </a:schemeClr>
    </dgm:linClrLst>
    <dgm:effectClrLst/>
    <dgm:txLinClrLst/>
    <dgm:txFillClrLst meth="repeat">
      <a:schemeClr val="tx1"/>
    </dgm:txFillClrLst>
    <dgm:txEffectClrLst/>
  </dgm:styleLbl>
  <dgm:styleLbl name="parChTrans1D2">
    <dgm:fillClrLst meth="repeat">
      <a:schemeClr val="accent4">
        <a:tint val="99000"/>
      </a:schemeClr>
    </dgm:fillClrLst>
    <dgm:linClrLst meth="repeat">
      <a:schemeClr val="accent4">
        <a:tint val="99000"/>
      </a:schemeClr>
    </dgm:linClrLst>
    <dgm:effectClrLst/>
    <dgm:txLinClrLst/>
    <dgm:txFillClrLst meth="repeat">
      <a:schemeClr val="tx1"/>
    </dgm:txFillClrLst>
    <dgm:txEffectClrLst/>
  </dgm:styleLbl>
  <dgm:styleLbl name="parChTrans1D3">
    <dgm:fillClrLst meth="repeat">
      <a:schemeClr val="accent4">
        <a:tint val="80000"/>
      </a:schemeClr>
    </dgm:fillClrLst>
    <dgm:linClrLst meth="repeat">
      <a:schemeClr val="accent4">
        <a:tint val="80000"/>
      </a:schemeClr>
    </dgm:linClrLst>
    <dgm:effectClrLst/>
    <dgm:txLinClrLst/>
    <dgm:txFillClrLst meth="repeat">
      <a:schemeClr val="tx1"/>
    </dgm:txFillClrLst>
    <dgm:txEffectClrLst/>
  </dgm:styleLbl>
  <dgm:styleLbl name="parChTrans1D4">
    <dgm:fillClrLst meth="repeat">
      <a:schemeClr val="accent4">
        <a:tint val="70000"/>
      </a:schemeClr>
    </dgm:fillClrLst>
    <dgm:linClrLst meth="repeat">
      <a:schemeClr val="accent4">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hade val="80000"/>
      </a:schemeClr>
      <a:schemeClr val="accent4">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hade val="80000"/>
      </a:schemeClr>
      <a:schemeClr val="accent4">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hade val="80000"/>
      </a:schemeClr>
      <a:schemeClr val="accent4">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hade val="80000"/>
      </a:schemeClr>
      <a:schemeClr val="accent4">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4">
        <a:shade val="80000"/>
      </a:schemeClr>
      <a:schemeClr val="accent4">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align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bgAccFollowNode1">
    <dgm:fillClrLst meth="repeat">
      <a:schemeClr val="accent4">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4">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a:tint val="70000"/>
      </a:schemeClr>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4_2">
  <dgm:title val=""/>
  <dgm:desc val=""/>
  <dgm:catLst>
    <dgm:cat type="accent4" pri="11200"/>
  </dgm:catLst>
  <dgm:styleLbl name="node0">
    <dgm:fillClrLst meth="repeat">
      <a:schemeClr val="accent4"/>
    </dgm:fillClrLst>
    <dgm:linClrLst meth="repeat">
      <a:schemeClr val="lt1"/>
    </dgm:linClrLst>
    <dgm:effectClrLst/>
    <dgm:txLinClrLst/>
    <dgm:txFillClrLst/>
    <dgm:txEffectClrLst/>
  </dgm:styleLbl>
  <dgm:styleLbl name="node1">
    <dgm:fillClrLst meth="repeat">
      <a:schemeClr val="accent4"/>
    </dgm:fillClrLst>
    <dgm:linClrLst meth="repeat">
      <a:schemeClr val="lt1"/>
    </dgm:linClrLst>
    <dgm:effectClrLst/>
    <dgm:txLinClrLst/>
    <dgm:txFillClrLst/>
    <dgm:txEffectClrLst/>
  </dgm:styleLbl>
  <dgm:styleLbl name="alignNode1">
    <dgm:fillClrLst meth="repeat">
      <a:schemeClr val="accent4"/>
    </dgm:fillClrLst>
    <dgm:linClrLst meth="repeat">
      <a:schemeClr val="accent4"/>
    </dgm:linClrLst>
    <dgm:effectClrLst/>
    <dgm:txLinClrLst/>
    <dgm:txFillClrLst/>
    <dgm:txEffectClrLst/>
  </dgm:styleLbl>
  <dgm:styleLbl name="lnNode1">
    <dgm:fillClrLst meth="repeat">
      <a:schemeClr val="accent4"/>
    </dgm:fillClrLst>
    <dgm:linClrLst meth="repeat">
      <a:schemeClr val="lt1"/>
    </dgm:linClrLst>
    <dgm:effectClrLst/>
    <dgm:txLinClrLst/>
    <dgm:txFillClrLst/>
    <dgm:txEffectClrLst/>
  </dgm:styleLbl>
  <dgm:styleLbl name="vennNode1">
    <dgm:fillClrLst meth="repeat">
      <a:schemeClr val="accent4">
        <a:alpha val="50000"/>
      </a:schemeClr>
    </dgm:fillClrLst>
    <dgm:linClrLst meth="repeat">
      <a:schemeClr val="lt1"/>
    </dgm:linClrLst>
    <dgm:effectClrLst/>
    <dgm:txLinClrLst/>
    <dgm:txFillClrLst/>
    <dgm:txEffectClrLst/>
  </dgm:styleLbl>
  <dgm:styleLbl name="node2">
    <dgm:fillClrLst meth="repeat">
      <a:schemeClr val="accent4"/>
    </dgm:fillClrLst>
    <dgm:linClrLst meth="repeat">
      <a:schemeClr val="lt1"/>
    </dgm:linClrLst>
    <dgm:effectClrLst/>
    <dgm:txLinClrLst/>
    <dgm:txFillClrLst/>
    <dgm:txEffectClrLst/>
  </dgm:styleLbl>
  <dgm:styleLbl name="node3">
    <dgm:fillClrLst meth="repeat">
      <a:schemeClr val="accent4"/>
    </dgm:fillClrLst>
    <dgm:linClrLst meth="repeat">
      <a:schemeClr val="lt1"/>
    </dgm:linClrLst>
    <dgm:effectClrLst/>
    <dgm:txLinClrLst/>
    <dgm:txFillClrLst/>
    <dgm:txEffectClrLst/>
  </dgm:styleLbl>
  <dgm:styleLbl name="node4">
    <dgm:fillClrLst meth="repeat">
      <a:schemeClr val="accent4"/>
    </dgm:fillClrLst>
    <dgm:linClrLst meth="repeat">
      <a:schemeClr val="lt1"/>
    </dgm:linClrLst>
    <dgm:effectClrLst/>
    <dgm:txLinClrLst/>
    <dgm:txFillClrLst/>
    <dgm:txEffectClrLst/>
  </dgm:styleLbl>
  <dgm:styleLbl name="f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4">
        <a:tint val="60000"/>
      </a:schemeClr>
    </dgm:fillClrLst>
    <dgm:linClrLst meth="repeat">
      <a:schemeClr val="accent4">
        <a:tint val="60000"/>
      </a:schemeClr>
    </dgm:linClrLst>
    <dgm:effectClrLst/>
    <dgm:txLinClrLst/>
    <dgm:txFillClrLst/>
    <dgm:txEffectClrLst/>
  </dgm:styleLbl>
  <dgm:styleLbl name="fgSibTrans2D1">
    <dgm:fillClrLst meth="repeat">
      <a:schemeClr val="accent4">
        <a:tint val="60000"/>
      </a:schemeClr>
    </dgm:fillClrLst>
    <dgm:linClrLst meth="repeat">
      <a:schemeClr val="accent4">
        <a:tint val="60000"/>
      </a:schemeClr>
    </dgm:linClrLst>
    <dgm:effectClrLst/>
    <dgm:txLinClrLst/>
    <dgm:txFillClrLst/>
    <dgm:txEffectClrLst/>
  </dgm:styleLbl>
  <dgm:styleLbl name="bgSibTrans2D1">
    <dgm:fillClrLst meth="repeat">
      <a:schemeClr val="accent4">
        <a:tint val="60000"/>
      </a:schemeClr>
    </dgm:fillClrLst>
    <dgm:linClrLst meth="repeat">
      <a:schemeClr val="accent4">
        <a:tint val="60000"/>
      </a:schemeClr>
    </dgm:linClrLst>
    <dgm:effectClrLst/>
    <dgm:txLinClrLst/>
    <dgm:txFillClrLst/>
    <dgm:txEffectClrLst/>
  </dgm:styleLbl>
  <dgm:styleLbl name="sibTrans1D1">
    <dgm:fillClrLst meth="repeat">
      <a:schemeClr val="accent4"/>
    </dgm:fillClrLst>
    <dgm:linClrLst meth="repeat">
      <a:schemeClr val="accent4"/>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dgm:linClrLst>
    <dgm:effectClrLst/>
    <dgm:txLinClrLst/>
    <dgm:txFillClrLst/>
    <dgm:txEffectClrLst/>
  </dgm:styleLbl>
  <dgm:styleLbl name="asst1">
    <dgm:fillClrLst meth="repeat">
      <a:schemeClr val="accent4"/>
    </dgm:fillClrLst>
    <dgm:linClrLst meth="repeat">
      <a:schemeClr val="lt1"/>
    </dgm:linClrLst>
    <dgm:effectClrLst/>
    <dgm:txLinClrLst/>
    <dgm:txFillClrLst/>
    <dgm:txEffectClrLst/>
  </dgm:styleLbl>
  <dgm:styleLbl name="asst2">
    <dgm:fillClrLst meth="repeat">
      <a:schemeClr val="accent4"/>
    </dgm:fillClrLst>
    <dgm:linClrLst meth="repeat">
      <a:schemeClr val="lt1"/>
    </dgm:linClrLst>
    <dgm:effectClrLst/>
    <dgm:txLinClrLst/>
    <dgm:txFillClrLst/>
    <dgm:txEffectClrLst/>
  </dgm:styleLbl>
  <dgm:styleLbl name="asst3">
    <dgm:fillClrLst meth="repeat">
      <a:schemeClr val="accent4"/>
    </dgm:fillClrLst>
    <dgm:linClrLst meth="repeat">
      <a:schemeClr val="lt1"/>
    </dgm:linClrLst>
    <dgm:effectClrLst/>
    <dgm:txLinClrLst/>
    <dgm:txFillClrLst/>
    <dgm:txEffectClrLst/>
  </dgm:styleLbl>
  <dgm:styleLbl name="asst4">
    <dgm:fillClrLst meth="repeat">
      <a:schemeClr val="accent4"/>
    </dgm:fillClrLst>
    <dgm:linClrLst meth="repeat">
      <a:schemeClr val="lt1"/>
    </dgm:linClrLst>
    <dgm:effectClrLst/>
    <dgm:txLinClrLst/>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meth="repeat">
      <a:schemeClr val="lt1"/>
    </dgm:txFillClrLst>
    <dgm:txEffectClrLst/>
  </dgm:styleLbl>
  <dgm:styleLbl name="parChTrans2D2">
    <dgm:fillClrLst meth="repeat">
      <a:schemeClr val="accent4"/>
    </dgm:fillClrLst>
    <dgm:linClrLst meth="repeat">
      <a:schemeClr val="accent4"/>
    </dgm:linClrLst>
    <dgm:effectClrLst/>
    <dgm:txLinClrLst/>
    <dgm:txFillClrLst meth="repeat">
      <a:schemeClr val="lt1"/>
    </dgm:txFillClrLst>
    <dgm:txEffectClrLst/>
  </dgm:styleLbl>
  <dgm:styleLbl name="parChTrans2D3">
    <dgm:fillClrLst meth="repeat">
      <a:schemeClr val="accent4"/>
    </dgm:fillClrLst>
    <dgm:linClrLst meth="repeat">
      <a:schemeClr val="accent4"/>
    </dgm:linClrLst>
    <dgm:effectClrLst/>
    <dgm:txLinClrLst/>
    <dgm:txFillClrLst meth="repeat">
      <a:schemeClr val="lt1"/>
    </dgm:txFillClrLst>
    <dgm:txEffectClrLst/>
  </dgm:styleLbl>
  <dgm:styleLbl name="parChTrans2D4">
    <dgm:fillClrLst meth="repeat">
      <a:schemeClr val="accent4"/>
    </dgm:fillClrLst>
    <dgm:linClrLst meth="repeat">
      <a:schemeClr val="accent4"/>
    </dgm:linClrLst>
    <dgm:effectClrLst/>
    <dgm:txLinClrLst/>
    <dgm:txFillClrLst meth="repeat">
      <a:schemeClr val="lt1"/>
    </dgm:txFillClrLst>
    <dgm:txEffectClrLst/>
  </dgm:styleLbl>
  <dgm:styleLbl name="parChTrans1D1">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2">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3">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parChTrans1D4">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solidFgAcc1">
    <dgm:fillClrLst meth="repeat">
      <a:schemeClr val="lt1"/>
    </dgm:fillClrLst>
    <dgm:linClrLst meth="repeat">
      <a:schemeClr val="accent4"/>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align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b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accent4"/>
    </dgm:linClrLst>
    <dgm:effectClrLst/>
    <dgm:txLinClrLst/>
    <dgm:txFillClrLst meth="repeat">
      <a:schemeClr val="dk1"/>
    </dgm:txFillClrLst>
    <dgm:txEffectClrLst/>
  </dgm:styleLbl>
  <dgm:styleLbl name="dkBgShp">
    <dgm:fillClrLst meth="repeat">
      <a:schemeClr val="accent4">
        <a:shade val="80000"/>
      </a:schemeClr>
    </dgm:fillClrLst>
    <dgm:linClrLst meth="repeat">
      <a:schemeClr val="accent4"/>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07E7F02-D60C-437C-866C-ACEBACE6BCFD}" type="doc">
      <dgm:prSet loTypeId="urn:microsoft.com/office/officeart/2005/8/layout/hList6" loCatId="list" qsTypeId="urn:microsoft.com/office/officeart/2005/8/quickstyle/simple1" qsCatId="simple" csTypeId="urn:microsoft.com/office/officeart/2005/8/colors/accent4_5" csCatId="accent4" phldr="1"/>
      <dgm:spPr/>
      <dgm:t>
        <a:bodyPr/>
        <a:lstStyle/>
        <a:p>
          <a:endParaRPr lang="en-US"/>
        </a:p>
      </dgm:t>
    </dgm:pt>
    <dgm:pt modelId="{C2960F9A-4BB2-4C87-90C8-68F2E3FA8640}">
      <dgm:prSet phldrT="[Text]" custT="1"/>
      <dgm:spPr/>
      <dgm:t>
        <a:bodyPr/>
        <a:lstStyle/>
        <a:p>
          <a:r>
            <a:rPr lang="en-US" sz="2400" b="1" dirty="0" smtClean="0">
              <a:latin typeface="+mj-lt"/>
            </a:rPr>
            <a:t>#1	</a:t>
          </a:r>
          <a:endParaRPr lang="en-US" sz="2400" b="1" dirty="0">
            <a:latin typeface="+mj-lt"/>
          </a:endParaRPr>
        </a:p>
      </dgm:t>
    </dgm:pt>
    <dgm:pt modelId="{36F5EA12-9C22-49AF-AA8F-C4B5575199D1}" type="parTrans" cxnId="{D1E2AAEB-57D4-47D0-B41E-416ADDABA467}">
      <dgm:prSet/>
      <dgm:spPr/>
      <dgm:t>
        <a:bodyPr/>
        <a:lstStyle/>
        <a:p>
          <a:endParaRPr lang="en-US"/>
        </a:p>
      </dgm:t>
    </dgm:pt>
    <dgm:pt modelId="{612A97B2-A95D-4D1F-8E19-6A5D6298D1F6}" type="sibTrans" cxnId="{D1E2AAEB-57D4-47D0-B41E-416ADDABA467}">
      <dgm:prSet/>
      <dgm:spPr/>
      <dgm:t>
        <a:bodyPr/>
        <a:lstStyle/>
        <a:p>
          <a:endParaRPr lang="en-US"/>
        </a:p>
      </dgm:t>
    </dgm:pt>
    <dgm:pt modelId="{C7F77FA7-F854-42FA-9C47-8221D651D853}">
      <dgm:prSet phldrT="[Text]" custT="1"/>
      <dgm:spPr/>
      <dgm:t>
        <a:bodyPr/>
        <a:lstStyle/>
        <a:p>
          <a:r>
            <a:rPr lang="en-US" sz="2400" i="1" dirty="0" smtClean="0">
              <a:latin typeface="+mj-lt"/>
            </a:rPr>
            <a:t>Recruit </a:t>
          </a:r>
          <a:r>
            <a:rPr lang="en-US" sz="2400" dirty="0" smtClean="0">
              <a:latin typeface="+mj-lt"/>
            </a:rPr>
            <a:t>female faculty in STEM disciplines</a:t>
          </a:r>
          <a:endParaRPr lang="en-US" sz="2400" dirty="0">
            <a:latin typeface="+mj-lt"/>
          </a:endParaRPr>
        </a:p>
      </dgm:t>
    </dgm:pt>
    <dgm:pt modelId="{1CB07C62-60C8-4080-9F96-4B9BF77EB750}" type="parTrans" cxnId="{50594144-0DC1-4DC9-A288-839263541438}">
      <dgm:prSet/>
      <dgm:spPr/>
      <dgm:t>
        <a:bodyPr/>
        <a:lstStyle/>
        <a:p>
          <a:endParaRPr lang="en-US"/>
        </a:p>
      </dgm:t>
    </dgm:pt>
    <dgm:pt modelId="{BEDD1B15-4B8B-4823-B15C-39A354F2DD42}" type="sibTrans" cxnId="{50594144-0DC1-4DC9-A288-839263541438}">
      <dgm:prSet/>
      <dgm:spPr/>
      <dgm:t>
        <a:bodyPr/>
        <a:lstStyle/>
        <a:p>
          <a:endParaRPr lang="en-US"/>
        </a:p>
      </dgm:t>
    </dgm:pt>
    <dgm:pt modelId="{5A6CA282-820A-4110-BF63-D2BACD1F7182}">
      <dgm:prSet phldrT="[Text]" custT="1"/>
      <dgm:spPr/>
      <dgm:t>
        <a:bodyPr/>
        <a:lstStyle/>
        <a:p>
          <a:r>
            <a:rPr lang="en-US" sz="2400" b="1" smtClean="0">
              <a:latin typeface="+mj-lt"/>
            </a:rPr>
            <a:t>#2</a:t>
          </a:r>
          <a:endParaRPr lang="en-US" sz="2400" b="1" dirty="0">
            <a:latin typeface="+mj-lt"/>
          </a:endParaRPr>
        </a:p>
      </dgm:t>
    </dgm:pt>
    <dgm:pt modelId="{11E5ACE3-E0AA-474E-969E-AF22D977537A}" type="parTrans" cxnId="{39E3AEA8-994B-4297-A0DE-9BA83A17808A}">
      <dgm:prSet/>
      <dgm:spPr/>
      <dgm:t>
        <a:bodyPr/>
        <a:lstStyle/>
        <a:p>
          <a:endParaRPr lang="en-US"/>
        </a:p>
      </dgm:t>
    </dgm:pt>
    <dgm:pt modelId="{30B271E3-0F5D-4A8F-9878-EFB65CB0FAE5}" type="sibTrans" cxnId="{39E3AEA8-994B-4297-A0DE-9BA83A17808A}">
      <dgm:prSet/>
      <dgm:spPr/>
      <dgm:t>
        <a:bodyPr/>
        <a:lstStyle/>
        <a:p>
          <a:endParaRPr lang="en-US"/>
        </a:p>
      </dgm:t>
    </dgm:pt>
    <dgm:pt modelId="{52950139-7AA4-40FC-BC13-E492FD8711AE}">
      <dgm:prSet phldrT="[Text]" custT="1"/>
      <dgm:spPr/>
      <dgm:t>
        <a:bodyPr/>
        <a:lstStyle/>
        <a:p>
          <a:r>
            <a:rPr lang="en-US" sz="2400" i="1" dirty="0" smtClean="0">
              <a:latin typeface="+mj-lt"/>
            </a:rPr>
            <a:t>Retain and Advance</a:t>
          </a:r>
          <a:r>
            <a:rPr lang="en-US" sz="2400" dirty="0" smtClean="0">
              <a:latin typeface="+mj-lt"/>
            </a:rPr>
            <a:t> female faculty through the rank and tenure process</a:t>
          </a:r>
          <a:endParaRPr lang="en-US" sz="2400" dirty="0">
            <a:latin typeface="+mj-lt"/>
          </a:endParaRPr>
        </a:p>
      </dgm:t>
    </dgm:pt>
    <dgm:pt modelId="{A0076394-D31B-4048-9BC8-1F4A1D122F26}" type="parTrans" cxnId="{3989C90D-E4DA-4666-A942-E633F5B79258}">
      <dgm:prSet/>
      <dgm:spPr/>
      <dgm:t>
        <a:bodyPr/>
        <a:lstStyle/>
        <a:p>
          <a:endParaRPr lang="en-US"/>
        </a:p>
      </dgm:t>
    </dgm:pt>
    <dgm:pt modelId="{BE26BB24-DD53-4457-A918-975AE017B5D0}" type="sibTrans" cxnId="{3989C90D-E4DA-4666-A942-E633F5B79258}">
      <dgm:prSet/>
      <dgm:spPr/>
      <dgm:t>
        <a:bodyPr/>
        <a:lstStyle/>
        <a:p>
          <a:endParaRPr lang="en-US"/>
        </a:p>
      </dgm:t>
    </dgm:pt>
    <dgm:pt modelId="{E9DCD770-353E-465A-A505-B2969FF354BD}">
      <dgm:prSet phldrT="[Text]" custT="1"/>
      <dgm:spPr/>
      <dgm:t>
        <a:bodyPr/>
        <a:lstStyle/>
        <a:p>
          <a:r>
            <a:rPr lang="en-US" sz="2400" b="1" smtClean="0">
              <a:latin typeface="+mj-lt"/>
            </a:rPr>
            <a:t>#3</a:t>
          </a:r>
          <a:endParaRPr lang="en-US" sz="2400" b="1" dirty="0">
            <a:latin typeface="+mj-lt"/>
          </a:endParaRPr>
        </a:p>
      </dgm:t>
    </dgm:pt>
    <dgm:pt modelId="{509ACB81-9D9D-49B1-B35A-EA3EEA16BA66}" type="parTrans" cxnId="{C81A56FA-33A5-42AE-BF7F-BBA64E13D121}">
      <dgm:prSet/>
      <dgm:spPr/>
      <dgm:t>
        <a:bodyPr/>
        <a:lstStyle/>
        <a:p>
          <a:endParaRPr lang="en-US"/>
        </a:p>
      </dgm:t>
    </dgm:pt>
    <dgm:pt modelId="{0C462117-0650-4D82-87C2-1FD276B5562A}" type="sibTrans" cxnId="{C81A56FA-33A5-42AE-BF7F-BBA64E13D121}">
      <dgm:prSet/>
      <dgm:spPr/>
      <dgm:t>
        <a:bodyPr/>
        <a:lstStyle/>
        <a:p>
          <a:endParaRPr lang="en-US"/>
        </a:p>
      </dgm:t>
    </dgm:pt>
    <dgm:pt modelId="{1682E4D1-49D9-489D-B3D3-F1ED07BA31FA}">
      <dgm:prSet phldrT="[Text]" custT="1"/>
      <dgm:spPr/>
      <dgm:t>
        <a:bodyPr/>
        <a:lstStyle/>
        <a:p>
          <a:r>
            <a:rPr lang="en-US" sz="2400" dirty="0" smtClean="0">
              <a:latin typeface="+mj-lt"/>
            </a:rPr>
            <a:t>Prepare female faculty to hold </a:t>
          </a:r>
          <a:r>
            <a:rPr lang="en-US" sz="2400" i="1" dirty="0" smtClean="0">
              <a:latin typeface="+mj-lt"/>
            </a:rPr>
            <a:t>leadership positions</a:t>
          </a:r>
          <a:endParaRPr lang="en-US" sz="2400" i="1" dirty="0">
            <a:latin typeface="+mj-lt"/>
          </a:endParaRPr>
        </a:p>
      </dgm:t>
    </dgm:pt>
    <dgm:pt modelId="{37595580-4C65-43A8-ACC9-8A517F0ED941}" type="parTrans" cxnId="{FDD6A928-3C62-4D49-A746-8571502AB11B}">
      <dgm:prSet/>
      <dgm:spPr/>
      <dgm:t>
        <a:bodyPr/>
        <a:lstStyle/>
        <a:p>
          <a:endParaRPr lang="en-US"/>
        </a:p>
      </dgm:t>
    </dgm:pt>
    <dgm:pt modelId="{FF0E7B91-DF5E-4F4A-82E0-DB628D1410AD}" type="sibTrans" cxnId="{FDD6A928-3C62-4D49-A746-8571502AB11B}">
      <dgm:prSet/>
      <dgm:spPr/>
      <dgm:t>
        <a:bodyPr/>
        <a:lstStyle/>
        <a:p>
          <a:endParaRPr lang="en-US"/>
        </a:p>
      </dgm:t>
    </dgm:pt>
    <dgm:pt modelId="{CF3EC20D-7958-43DA-ADAF-E2E59E493999}">
      <dgm:prSet phldrT="[Text]" custT="1"/>
      <dgm:spPr/>
      <dgm:t>
        <a:bodyPr/>
        <a:lstStyle/>
        <a:p>
          <a:r>
            <a:rPr lang="en-US" sz="2400" b="1" smtClean="0">
              <a:latin typeface="+mj-lt"/>
            </a:rPr>
            <a:t>#4</a:t>
          </a:r>
          <a:endParaRPr lang="en-US" sz="2400" b="1" dirty="0">
            <a:latin typeface="+mj-lt"/>
          </a:endParaRPr>
        </a:p>
      </dgm:t>
    </dgm:pt>
    <dgm:pt modelId="{FFEDDAD4-39EA-41A8-AD1D-88FE02AC9C7C}" type="parTrans" cxnId="{572DB15E-344C-4717-BE98-112FDD950A64}">
      <dgm:prSet/>
      <dgm:spPr/>
      <dgm:t>
        <a:bodyPr/>
        <a:lstStyle/>
        <a:p>
          <a:endParaRPr lang="en-US"/>
        </a:p>
      </dgm:t>
    </dgm:pt>
    <dgm:pt modelId="{0FBAFB0B-87EA-4381-BB17-034C4F5F09D3}" type="sibTrans" cxnId="{572DB15E-344C-4717-BE98-112FDD950A64}">
      <dgm:prSet/>
      <dgm:spPr/>
      <dgm:t>
        <a:bodyPr/>
        <a:lstStyle/>
        <a:p>
          <a:endParaRPr lang="en-US"/>
        </a:p>
      </dgm:t>
    </dgm:pt>
    <dgm:pt modelId="{F41B8E24-3F57-45FC-896D-EFB1A758EACA}">
      <dgm:prSet phldrT="[Text]" custT="1"/>
      <dgm:spPr/>
      <dgm:t>
        <a:bodyPr/>
        <a:lstStyle/>
        <a:p>
          <a:r>
            <a:rPr lang="en-US" sz="2400" i="1" dirty="0" smtClean="0">
              <a:latin typeface="+mj-lt"/>
            </a:rPr>
            <a:t>Educate</a:t>
          </a:r>
          <a:r>
            <a:rPr lang="en-US" sz="2400" dirty="0" smtClean="0">
              <a:latin typeface="+mj-lt"/>
            </a:rPr>
            <a:t> deans, department chairs, and faculty leaders about issues affecting female faculty</a:t>
          </a:r>
          <a:endParaRPr lang="en-US" sz="2400" dirty="0">
            <a:latin typeface="+mj-lt"/>
          </a:endParaRPr>
        </a:p>
      </dgm:t>
    </dgm:pt>
    <dgm:pt modelId="{BBF8C68E-F6B8-428C-81D2-E6F59518E55A}" type="parTrans" cxnId="{F1B5DC34-E090-4E0C-86BC-3DCE24FA511F}">
      <dgm:prSet/>
      <dgm:spPr/>
      <dgm:t>
        <a:bodyPr/>
        <a:lstStyle/>
        <a:p>
          <a:endParaRPr lang="en-US"/>
        </a:p>
      </dgm:t>
    </dgm:pt>
    <dgm:pt modelId="{CD1DFB75-7928-450E-ACF5-8F4BAF62198A}" type="sibTrans" cxnId="{F1B5DC34-E090-4E0C-86BC-3DCE24FA511F}">
      <dgm:prSet/>
      <dgm:spPr/>
      <dgm:t>
        <a:bodyPr/>
        <a:lstStyle/>
        <a:p>
          <a:endParaRPr lang="en-US"/>
        </a:p>
      </dgm:t>
    </dgm:pt>
    <dgm:pt modelId="{BB314B8D-E096-4350-9173-589FBC111745}" type="pres">
      <dgm:prSet presAssocID="{807E7F02-D60C-437C-866C-ACEBACE6BCFD}" presName="Name0" presStyleCnt="0">
        <dgm:presLayoutVars>
          <dgm:dir/>
          <dgm:resizeHandles val="exact"/>
        </dgm:presLayoutVars>
      </dgm:prSet>
      <dgm:spPr/>
      <dgm:t>
        <a:bodyPr/>
        <a:lstStyle/>
        <a:p>
          <a:endParaRPr lang="en-US"/>
        </a:p>
      </dgm:t>
    </dgm:pt>
    <dgm:pt modelId="{DCD51380-BCD4-4F6A-8D16-29B337F8B67A}" type="pres">
      <dgm:prSet presAssocID="{C2960F9A-4BB2-4C87-90C8-68F2E3FA8640}" presName="node" presStyleLbl="node1" presStyleIdx="0" presStyleCnt="4" custLinFactNeighborX="98271">
        <dgm:presLayoutVars>
          <dgm:bulletEnabled val="1"/>
        </dgm:presLayoutVars>
      </dgm:prSet>
      <dgm:spPr/>
      <dgm:t>
        <a:bodyPr/>
        <a:lstStyle/>
        <a:p>
          <a:endParaRPr lang="en-US"/>
        </a:p>
      </dgm:t>
    </dgm:pt>
    <dgm:pt modelId="{DE454C5A-E057-4ED8-8469-66108D4440CC}" type="pres">
      <dgm:prSet presAssocID="{612A97B2-A95D-4D1F-8E19-6A5D6298D1F6}" presName="sibTrans" presStyleCnt="0"/>
      <dgm:spPr/>
      <dgm:t>
        <a:bodyPr/>
        <a:lstStyle/>
        <a:p>
          <a:endParaRPr lang="en-US"/>
        </a:p>
      </dgm:t>
    </dgm:pt>
    <dgm:pt modelId="{E500D78A-5E39-4160-821E-99CBCD6A3315}" type="pres">
      <dgm:prSet presAssocID="{5A6CA282-820A-4110-BF63-D2BACD1F7182}" presName="node" presStyleLbl="node1" presStyleIdx="1" presStyleCnt="4" custScaleX="101585" custLinFactNeighborX="24480">
        <dgm:presLayoutVars>
          <dgm:bulletEnabled val="1"/>
        </dgm:presLayoutVars>
      </dgm:prSet>
      <dgm:spPr/>
      <dgm:t>
        <a:bodyPr/>
        <a:lstStyle/>
        <a:p>
          <a:endParaRPr lang="en-US"/>
        </a:p>
      </dgm:t>
    </dgm:pt>
    <dgm:pt modelId="{1B8FC76D-ECFB-4D0F-B2D6-F5731EF913F5}" type="pres">
      <dgm:prSet presAssocID="{30B271E3-0F5D-4A8F-9878-EFB65CB0FAE5}" presName="sibTrans" presStyleCnt="0"/>
      <dgm:spPr/>
      <dgm:t>
        <a:bodyPr/>
        <a:lstStyle/>
        <a:p>
          <a:endParaRPr lang="en-US"/>
        </a:p>
      </dgm:t>
    </dgm:pt>
    <dgm:pt modelId="{8B2A2894-53FB-4497-BF47-C4B9530F089C}" type="pres">
      <dgm:prSet presAssocID="{E9DCD770-353E-465A-A505-B2969FF354BD}" presName="node" presStyleLbl="node1" presStyleIdx="2" presStyleCnt="4" custScaleX="110804" custLinFactNeighborX="32312">
        <dgm:presLayoutVars>
          <dgm:bulletEnabled val="1"/>
        </dgm:presLayoutVars>
      </dgm:prSet>
      <dgm:spPr/>
      <dgm:t>
        <a:bodyPr/>
        <a:lstStyle/>
        <a:p>
          <a:endParaRPr lang="en-US"/>
        </a:p>
      </dgm:t>
    </dgm:pt>
    <dgm:pt modelId="{1CB77942-CE48-4C5A-BFC6-29FE7359919B}" type="pres">
      <dgm:prSet presAssocID="{0C462117-0650-4D82-87C2-1FD276B5562A}" presName="sibTrans" presStyleCnt="0"/>
      <dgm:spPr/>
      <dgm:t>
        <a:bodyPr/>
        <a:lstStyle/>
        <a:p>
          <a:endParaRPr lang="en-US"/>
        </a:p>
      </dgm:t>
    </dgm:pt>
    <dgm:pt modelId="{3A2BDD64-40CB-4840-8470-BD5F8B54CBF9}" type="pres">
      <dgm:prSet presAssocID="{CF3EC20D-7958-43DA-ADAF-E2E59E493999}" presName="node" presStyleLbl="node1" presStyleIdx="3" presStyleCnt="4" custScaleX="125305" custLinFactNeighborX="51341">
        <dgm:presLayoutVars>
          <dgm:bulletEnabled val="1"/>
        </dgm:presLayoutVars>
      </dgm:prSet>
      <dgm:spPr/>
      <dgm:t>
        <a:bodyPr/>
        <a:lstStyle/>
        <a:p>
          <a:endParaRPr lang="en-US"/>
        </a:p>
      </dgm:t>
    </dgm:pt>
  </dgm:ptLst>
  <dgm:cxnLst>
    <dgm:cxn modelId="{C81A56FA-33A5-42AE-BF7F-BBA64E13D121}" srcId="{807E7F02-D60C-437C-866C-ACEBACE6BCFD}" destId="{E9DCD770-353E-465A-A505-B2969FF354BD}" srcOrd="2" destOrd="0" parTransId="{509ACB81-9D9D-49B1-B35A-EA3EEA16BA66}" sibTransId="{0C462117-0650-4D82-87C2-1FD276B5562A}"/>
    <dgm:cxn modelId="{98E345B4-8242-4690-8CA4-00B06A0ECFD6}" type="presOf" srcId="{807E7F02-D60C-437C-866C-ACEBACE6BCFD}" destId="{BB314B8D-E096-4350-9173-589FBC111745}" srcOrd="0" destOrd="0" presId="urn:microsoft.com/office/officeart/2005/8/layout/hList6"/>
    <dgm:cxn modelId="{D1E2AAEB-57D4-47D0-B41E-416ADDABA467}" srcId="{807E7F02-D60C-437C-866C-ACEBACE6BCFD}" destId="{C2960F9A-4BB2-4C87-90C8-68F2E3FA8640}" srcOrd="0" destOrd="0" parTransId="{36F5EA12-9C22-49AF-AA8F-C4B5575199D1}" sibTransId="{612A97B2-A95D-4D1F-8E19-6A5D6298D1F6}"/>
    <dgm:cxn modelId="{50594144-0DC1-4DC9-A288-839263541438}" srcId="{C2960F9A-4BB2-4C87-90C8-68F2E3FA8640}" destId="{C7F77FA7-F854-42FA-9C47-8221D651D853}" srcOrd="0" destOrd="0" parTransId="{1CB07C62-60C8-4080-9F96-4B9BF77EB750}" sibTransId="{BEDD1B15-4B8B-4823-B15C-39A354F2DD42}"/>
    <dgm:cxn modelId="{3989C90D-E4DA-4666-A942-E633F5B79258}" srcId="{5A6CA282-820A-4110-BF63-D2BACD1F7182}" destId="{52950139-7AA4-40FC-BC13-E492FD8711AE}" srcOrd="0" destOrd="0" parTransId="{A0076394-D31B-4048-9BC8-1F4A1D122F26}" sibTransId="{BE26BB24-DD53-4457-A918-975AE017B5D0}"/>
    <dgm:cxn modelId="{16F88F40-CE4F-48BA-BDF6-3EEB590DED6B}" type="presOf" srcId="{5A6CA282-820A-4110-BF63-D2BACD1F7182}" destId="{E500D78A-5E39-4160-821E-99CBCD6A3315}" srcOrd="0" destOrd="0" presId="urn:microsoft.com/office/officeart/2005/8/layout/hList6"/>
    <dgm:cxn modelId="{FA9F86EA-786B-498F-8CCC-E36DD571BE85}" type="presOf" srcId="{1682E4D1-49D9-489D-B3D3-F1ED07BA31FA}" destId="{8B2A2894-53FB-4497-BF47-C4B9530F089C}" srcOrd="0" destOrd="1" presId="urn:microsoft.com/office/officeart/2005/8/layout/hList6"/>
    <dgm:cxn modelId="{53E1CC4C-7481-4B1E-B5E2-E673CC8A66CF}" type="presOf" srcId="{C7F77FA7-F854-42FA-9C47-8221D651D853}" destId="{DCD51380-BCD4-4F6A-8D16-29B337F8B67A}" srcOrd="0" destOrd="1" presId="urn:microsoft.com/office/officeart/2005/8/layout/hList6"/>
    <dgm:cxn modelId="{D9BFAC95-1043-4BD2-A204-D27D9FCEF91C}" type="presOf" srcId="{52950139-7AA4-40FC-BC13-E492FD8711AE}" destId="{E500D78A-5E39-4160-821E-99CBCD6A3315}" srcOrd="0" destOrd="1" presId="urn:microsoft.com/office/officeart/2005/8/layout/hList6"/>
    <dgm:cxn modelId="{E13C55E0-49B9-4FF3-A764-5E19A69CEA06}" type="presOf" srcId="{F41B8E24-3F57-45FC-896D-EFB1A758EACA}" destId="{3A2BDD64-40CB-4840-8470-BD5F8B54CBF9}" srcOrd="0" destOrd="1" presId="urn:microsoft.com/office/officeart/2005/8/layout/hList6"/>
    <dgm:cxn modelId="{FDD6A928-3C62-4D49-A746-8571502AB11B}" srcId="{E9DCD770-353E-465A-A505-B2969FF354BD}" destId="{1682E4D1-49D9-489D-B3D3-F1ED07BA31FA}" srcOrd="0" destOrd="0" parTransId="{37595580-4C65-43A8-ACC9-8A517F0ED941}" sibTransId="{FF0E7B91-DF5E-4F4A-82E0-DB628D1410AD}"/>
    <dgm:cxn modelId="{F1B5DC34-E090-4E0C-86BC-3DCE24FA511F}" srcId="{CF3EC20D-7958-43DA-ADAF-E2E59E493999}" destId="{F41B8E24-3F57-45FC-896D-EFB1A758EACA}" srcOrd="0" destOrd="0" parTransId="{BBF8C68E-F6B8-428C-81D2-E6F59518E55A}" sibTransId="{CD1DFB75-7928-450E-ACF5-8F4BAF62198A}"/>
    <dgm:cxn modelId="{39E3AEA8-994B-4297-A0DE-9BA83A17808A}" srcId="{807E7F02-D60C-437C-866C-ACEBACE6BCFD}" destId="{5A6CA282-820A-4110-BF63-D2BACD1F7182}" srcOrd="1" destOrd="0" parTransId="{11E5ACE3-E0AA-474E-969E-AF22D977537A}" sibTransId="{30B271E3-0F5D-4A8F-9878-EFB65CB0FAE5}"/>
    <dgm:cxn modelId="{B7DF4FAB-5F47-4E28-8DAC-6CCA33732C89}" type="presOf" srcId="{C2960F9A-4BB2-4C87-90C8-68F2E3FA8640}" destId="{DCD51380-BCD4-4F6A-8D16-29B337F8B67A}" srcOrd="0" destOrd="0" presId="urn:microsoft.com/office/officeart/2005/8/layout/hList6"/>
    <dgm:cxn modelId="{C65D5418-D029-42FB-BD85-E0B8E22D18C2}" type="presOf" srcId="{CF3EC20D-7958-43DA-ADAF-E2E59E493999}" destId="{3A2BDD64-40CB-4840-8470-BD5F8B54CBF9}" srcOrd="0" destOrd="0" presId="urn:microsoft.com/office/officeart/2005/8/layout/hList6"/>
    <dgm:cxn modelId="{572DB15E-344C-4717-BE98-112FDD950A64}" srcId="{807E7F02-D60C-437C-866C-ACEBACE6BCFD}" destId="{CF3EC20D-7958-43DA-ADAF-E2E59E493999}" srcOrd="3" destOrd="0" parTransId="{FFEDDAD4-39EA-41A8-AD1D-88FE02AC9C7C}" sibTransId="{0FBAFB0B-87EA-4381-BB17-034C4F5F09D3}"/>
    <dgm:cxn modelId="{794F44A4-1520-4C67-BDA7-AC00030D7AED}" type="presOf" srcId="{E9DCD770-353E-465A-A505-B2969FF354BD}" destId="{8B2A2894-53FB-4497-BF47-C4B9530F089C}" srcOrd="0" destOrd="0" presId="urn:microsoft.com/office/officeart/2005/8/layout/hList6"/>
    <dgm:cxn modelId="{4FA32344-AA3D-4F4C-B42D-826F25350AD8}" type="presParOf" srcId="{BB314B8D-E096-4350-9173-589FBC111745}" destId="{DCD51380-BCD4-4F6A-8D16-29B337F8B67A}" srcOrd="0" destOrd="0" presId="urn:microsoft.com/office/officeart/2005/8/layout/hList6"/>
    <dgm:cxn modelId="{002695D1-BABA-498E-9E6A-ADC0E2596E90}" type="presParOf" srcId="{BB314B8D-E096-4350-9173-589FBC111745}" destId="{DE454C5A-E057-4ED8-8469-66108D4440CC}" srcOrd="1" destOrd="0" presId="urn:microsoft.com/office/officeart/2005/8/layout/hList6"/>
    <dgm:cxn modelId="{A617C951-515B-41E5-91B2-7359AF3F89F1}" type="presParOf" srcId="{BB314B8D-E096-4350-9173-589FBC111745}" destId="{E500D78A-5E39-4160-821E-99CBCD6A3315}" srcOrd="2" destOrd="0" presId="urn:microsoft.com/office/officeart/2005/8/layout/hList6"/>
    <dgm:cxn modelId="{4F4DA601-3CE1-48D1-9635-64D17859068A}" type="presParOf" srcId="{BB314B8D-E096-4350-9173-589FBC111745}" destId="{1B8FC76D-ECFB-4D0F-B2D6-F5731EF913F5}" srcOrd="3" destOrd="0" presId="urn:microsoft.com/office/officeart/2005/8/layout/hList6"/>
    <dgm:cxn modelId="{CB0D4B75-03D7-44D1-B5F9-BBFA0BB9DB4F}" type="presParOf" srcId="{BB314B8D-E096-4350-9173-589FBC111745}" destId="{8B2A2894-53FB-4497-BF47-C4B9530F089C}" srcOrd="4" destOrd="0" presId="urn:microsoft.com/office/officeart/2005/8/layout/hList6"/>
    <dgm:cxn modelId="{109D7B0E-241C-439E-A7ED-E839A8CBF96F}" type="presParOf" srcId="{BB314B8D-E096-4350-9173-589FBC111745}" destId="{1CB77942-CE48-4C5A-BFC6-29FE7359919B}" srcOrd="5" destOrd="0" presId="urn:microsoft.com/office/officeart/2005/8/layout/hList6"/>
    <dgm:cxn modelId="{04B1F8D0-91AA-472E-93C3-622E473FEF60}" type="presParOf" srcId="{BB314B8D-E096-4350-9173-589FBC111745}" destId="{3A2BDD64-40CB-4840-8470-BD5F8B54CBF9}" srcOrd="6" destOrd="0" presId="urn:microsoft.com/office/officeart/2005/8/layout/hList6"/>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606EA749-2B2B-48E4-968F-2373A7CB655D}" type="doc">
      <dgm:prSet loTypeId="urn:microsoft.com/office/officeart/2005/8/layout/vList5" loCatId="list" qsTypeId="urn:microsoft.com/office/officeart/2005/8/quickstyle/simple1" qsCatId="simple" csTypeId="urn:microsoft.com/office/officeart/2005/8/colors/accent4_3" csCatId="accent4" phldr="1"/>
      <dgm:spPr/>
      <dgm:t>
        <a:bodyPr/>
        <a:lstStyle/>
        <a:p>
          <a:endParaRPr lang="en-US"/>
        </a:p>
      </dgm:t>
    </dgm:pt>
    <dgm:pt modelId="{7D4BE78C-B7B4-4077-B0AD-97D53CF71A52}">
      <dgm:prSet phldrT="[Text]"/>
      <dgm:spPr/>
      <dgm:t>
        <a:bodyPr/>
        <a:lstStyle/>
        <a:p>
          <a:r>
            <a:rPr lang="en-US" i="1" dirty="0" smtClean="0"/>
            <a:t>Activity 1:</a:t>
          </a:r>
        </a:p>
        <a:p>
          <a:r>
            <a:rPr lang="en-US" i="1" dirty="0" smtClean="0"/>
            <a:t>Create Dual Career Services Office</a:t>
          </a:r>
        </a:p>
      </dgm:t>
    </dgm:pt>
    <dgm:pt modelId="{7293B219-24DB-4892-8459-0B004880DD1F}" type="parTrans" cxnId="{544E3D3E-A116-4D3E-AD90-0389670F23E8}">
      <dgm:prSet/>
      <dgm:spPr/>
      <dgm:t>
        <a:bodyPr/>
        <a:lstStyle/>
        <a:p>
          <a:endParaRPr lang="en-US"/>
        </a:p>
      </dgm:t>
    </dgm:pt>
    <dgm:pt modelId="{DFD07842-E0B2-4216-BC95-73CE3C9DED76}" type="sibTrans" cxnId="{544E3D3E-A116-4D3E-AD90-0389670F23E8}">
      <dgm:prSet/>
      <dgm:spPr/>
      <dgm:t>
        <a:bodyPr/>
        <a:lstStyle/>
        <a:p>
          <a:endParaRPr lang="en-US"/>
        </a:p>
      </dgm:t>
    </dgm:pt>
    <dgm:pt modelId="{9309A1FC-82B3-43D8-B70B-5F0B35B2BF8D}">
      <dgm:prSet phldrT="[Text]" custT="1"/>
      <dgm:spPr/>
      <dgm:t>
        <a:bodyPr/>
        <a:lstStyle/>
        <a:p>
          <a:r>
            <a:rPr lang="en-US" sz="2000" dirty="0" smtClean="0">
              <a:latin typeface="Calibri" pitchFamily="34" charset="0"/>
              <a:cs typeface="Calibri" pitchFamily="34" charset="0"/>
            </a:rPr>
            <a:t>Initial site, Gannon, HR</a:t>
          </a:r>
          <a:endParaRPr lang="en-US" sz="2000" dirty="0">
            <a:latin typeface="Calibri" pitchFamily="34" charset="0"/>
            <a:cs typeface="Calibri" pitchFamily="34" charset="0"/>
          </a:endParaRPr>
        </a:p>
      </dgm:t>
    </dgm:pt>
    <dgm:pt modelId="{78749A7B-53ED-4E48-A1A8-1E75F6491BC5}" type="parTrans" cxnId="{FF5234A4-D1EE-4D2D-AD4F-3EFD46067E5B}">
      <dgm:prSet/>
      <dgm:spPr/>
      <dgm:t>
        <a:bodyPr/>
        <a:lstStyle/>
        <a:p>
          <a:endParaRPr lang="en-US"/>
        </a:p>
      </dgm:t>
    </dgm:pt>
    <dgm:pt modelId="{13839DA7-186E-4A73-8C2B-0E205702BD0E}" type="sibTrans" cxnId="{FF5234A4-D1EE-4D2D-AD4F-3EFD46067E5B}">
      <dgm:prSet/>
      <dgm:spPr/>
      <dgm:t>
        <a:bodyPr/>
        <a:lstStyle/>
        <a:p>
          <a:endParaRPr lang="en-US"/>
        </a:p>
      </dgm:t>
    </dgm:pt>
    <dgm:pt modelId="{CEB54955-7FAE-43BC-AFF7-985099464966}">
      <dgm:prSet phldrT="[Text]"/>
      <dgm:spPr/>
      <dgm:t>
        <a:bodyPr/>
        <a:lstStyle/>
        <a:p>
          <a:r>
            <a:rPr lang="en-US" i="1" dirty="0" smtClean="0"/>
            <a:t>Activity 2: </a:t>
          </a:r>
        </a:p>
        <a:p>
          <a:r>
            <a:rPr lang="en-US" i="1" dirty="0" smtClean="0"/>
            <a:t>Create and manage  DCCNP website</a:t>
          </a:r>
        </a:p>
      </dgm:t>
    </dgm:pt>
    <dgm:pt modelId="{57DE54D3-71D5-40D5-BB0B-C3904F670A01}" type="parTrans" cxnId="{435495A5-B58B-4437-A872-A1637266F1AC}">
      <dgm:prSet/>
      <dgm:spPr/>
      <dgm:t>
        <a:bodyPr/>
        <a:lstStyle/>
        <a:p>
          <a:endParaRPr lang="en-US"/>
        </a:p>
      </dgm:t>
    </dgm:pt>
    <dgm:pt modelId="{51AFF80D-BB6E-41C8-9736-17E32382F937}" type="sibTrans" cxnId="{435495A5-B58B-4437-A872-A1637266F1AC}">
      <dgm:prSet/>
      <dgm:spPr/>
      <dgm:t>
        <a:bodyPr/>
        <a:lstStyle/>
        <a:p>
          <a:endParaRPr lang="en-US"/>
        </a:p>
      </dgm:t>
    </dgm:pt>
    <dgm:pt modelId="{9DF28505-76F1-4F5D-BFF7-D0C8D4BA89F0}">
      <dgm:prSet phldrT="[Text]" custT="1"/>
      <dgm:spPr/>
      <dgm:t>
        <a:bodyPr/>
        <a:lstStyle/>
        <a:p>
          <a:r>
            <a:rPr lang="en-US" sz="2000" dirty="0" smtClean="0">
              <a:latin typeface="Calibri" pitchFamily="34" charset="0"/>
              <a:cs typeface="Calibri" pitchFamily="34" charset="0"/>
            </a:rPr>
            <a:t>Contracted, external development</a:t>
          </a:r>
          <a:endParaRPr lang="en-US" sz="2000" dirty="0">
            <a:latin typeface="Calibri" pitchFamily="34" charset="0"/>
            <a:cs typeface="Calibri" pitchFamily="34" charset="0"/>
          </a:endParaRPr>
        </a:p>
      </dgm:t>
    </dgm:pt>
    <dgm:pt modelId="{F485EC8A-B6F8-4D9B-BDD1-3B86BE269DAF}" type="parTrans" cxnId="{60E450D6-52A4-4E76-8DF7-6E98F22C1B93}">
      <dgm:prSet/>
      <dgm:spPr/>
      <dgm:t>
        <a:bodyPr/>
        <a:lstStyle/>
        <a:p>
          <a:endParaRPr lang="en-US"/>
        </a:p>
      </dgm:t>
    </dgm:pt>
    <dgm:pt modelId="{DA0BD006-FCF1-4639-AF48-755DAD703A65}" type="sibTrans" cxnId="{60E450D6-52A4-4E76-8DF7-6E98F22C1B93}">
      <dgm:prSet/>
      <dgm:spPr/>
      <dgm:t>
        <a:bodyPr/>
        <a:lstStyle/>
        <a:p>
          <a:endParaRPr lang="en-US"/>
        </a:p>
      </dgm:t>
    </dgm:pt>
    <dgm:pt modelId="{5FB16ECA-C5BB-43EA-8F32-FA6A538A0C21}">
      <dgm:prSet phldrT="[Text]" custT="1"/>
      <dgm:spPr/>
      <dgm:t>
        <a:bodyPr/>
        <a:lstStyle/>
        <a:p>
          <a:r>
            <a:rPr lang="en-US" sz="2000" dirty="0" smtClean="0">
              <a:latin typeface="Calibri" pitchFamily="34" charset="0"/>
              <a:cs typeface="Calibri" pitchFamily="34" charset="0"/>
            </a:rPr>
            <a:t>Available to registered employees affiliated with consortium</a:t>
          </a:r>
          <a:endParaRPr lang="en-US" sz="2000" dirty="0">
            <a:latin typeface="Calibri" pitchFamily="34" charset="0"/>
            <a:cs typeface="Calibri" pitchFamily="34" charset="0"/>
          </a:endParaRPr>
        </a:p>
      </dgm:t>
    </dgm:pt>
    <dgm:pt modelId="{4C457420-F5EC-4103-9D1B-ECA350690607}" type="parTrans" cxnId="{DB7BB35B-3F62-4C38-9B62-7A288EB4B415}">
      <dgm:prSet/>
      <dgm:spPr/>
      <dgm:t>
        <a:bodyPr/>
        <a:lstStyle/>
        <a:p>
          <a:endParaRPr lang="en-US"/>
        </a:p>
      </dgm:t>
    </dgm:pt>
    <dgm:pt modelId="{BA444814-D338-4442-8887-4F94E3CFCCEE}" type="sibTrans" cxnId="{DB7BB35B-3F62-4C38-9B62-7A288EB4B415}">
      <dgm:prSet/>
      <dgm:spPr/>
      <dgm:t>
        <a:bodyPr/>
        <a:lstStyle/>
        <a:p>
          <a:endParaRPr lang="en-US"/>
        </a:p>
      </dgm:t>
    </dgm:pt>
    <dgm:pt modelId="{FC5BC946-FF7D-4FC3-BF3D-63A49DA19258}">
      <dgm:prSet phldrT="[Text]"/>
      <dgm:spPr/>
      <dgm:t>
        <a:bodyPr/>
        <a:lstStyle/>
        <a:p>
          <a:r>
            <a:rPr lang="en-US" i="1" dirty="0" smtClean="0"/>
            <a:t>Activity 3:</a:t>
          </a:r>
        </a:p>
        <a:p>
          <a:r>
            <a:rPr lang="en-US" i="1" dirty="0" smtClean="0"/>
            <a:t>Implement Dual Career Program</a:t>
          </a:r>
          <a:r>
            <a:rPr lang="en-US" dirty="0" smtClean="0"/>
            <a:t> </a:t>
          </a:r>
          <a:endParaRPr lang="en-US" i="1" dirty="0" smtClean="0"/>
        </a:p>
      </dgm:t>
    </dgm:pt>
    <dgm:pt modelId="{1493F481-70ED-4C12-B856-803213323759}" type="parTrans" cxnId="{4DD6C597-1E94-4DE4-B5BF-D27B0D111551}">
      <dgm:prSet/>
      <dgm:spPr/>
      <dgm:t>
        <a:bodyPr/>
        <a:lstStyle/>
        <a:p>
          <a:endParaRPr lang="en-US"/>
        </a:p>
      </dgm:t>
    </dgm:pt>
    <dgm:pt modelId="{747DDE16-641A-4B24-AEC1-58E0535FF969}" type="sibTrans" cxnId="{4DD6C597-1E94-4DE4-B5BF-D27B0D111551}">
      <dgm:prSet/>
      <dgm:spPr/>
      <dgm:t>
        <a:bodyPr/>
        <a:lstStyle/>
        <a:p>
          <a:endParaRPr lang="en-US"/>
        </a:p>
      </dgm:t>
    </dgm:pt>
    <dgm:pt modelId="{B17E0A5A-51FF-4767-9719-E439981C2CD9}">
      <dgm:prSet phldrT="[Text]" custT="1"/>
      <dgm:spPr/>
      <dgm:t>
        <a:bodyPr/>
        <a:lstStyle/>
        <a:p>
          <a:r>
            <a:rPr lang="en-US" sz="2000" dirty="0" smtClean="0">
              <a:latin typeface="Calibri" pitchFamily="34" charset="0"/>
              <a:cs typeface="Calibri" pitchFamily="34" charset="0"/>
            </a:rPr>
            <a:t>Institutionalization of shared policies and expectations</a:t>
          </a:r>
          <a:endParaRPr lang="en-US" sz="2000" dirty="0">
            <a:latin typeface="Calibri" pitchFamily="34" charset="0"/>
            <a:cs typeface="Calibri" pitchFamily="34" charset="0"/>
          </a:endParaRPr>
        </a:p>
      </dgm:t>
    </dgm:pt>
    <dgm:pt modelId="{71636291-1583-4788-A5C3-70BE6A6329C1}" type="parTrans" cxnId="{49A87DA1-20EA-4513-9334-6A7235CCFF1B}">
      <dgm:prSet/>
      <dgm:spPr/>
      <dgm:t>
        <a:bodyPr/>
        <a:lstStyle/>
        <a:p>
          <a:endParaRPr lang="en-US"/>
        </a:p>
      </dgm:t>
    </dgm:pt>
    <dgm:pt modelId="{9A12C63E-FA5B-48CA-ACF3-FA885FE6268B}" type="sibTrans" cxnId="{49A87DA1-20EA-4513-9334-6A7235CCFF1B}">
      <dgm:prSet/>
      <dgm:spPr/>
      <dgm:t>
        <a:bodyPr/>
        <a:lstStyle/>
        <a:p>
          <a:endParaRPr lang="en-US"/>
        </a:p>
      </dgm:t>
    </dgm:pt>
    <dgm:pt modelId="{C01D3A98-3404-4EA5-8F91-C93FA51F8577}">
      <dgm:prSet phldrT="[Text]" custT="1"/>
      <dgm:spPr/>
      <dgm:t>
        <a:bodyPr/>
        <a:lstStyle/>
        <a:p>
          <a:r>
            <a:rPr lang="en-US" sz="2000" dirty="0" smtClean="0">
              <a:latin typeface="Calibri" pitchFamily="34" charset="0"/>
              <a:cs typeface="Calibri" pitchFamily="34" charset="0"/>
            </a:rPr>
            <a:t>Oversees usage and value of website</a:t>
          </a:r>
          <a:endParaRPr lang="en-US" sz="2000" dirty="0">
            <a:latin typeface="Calibri" pitchFamily="34" charset="0"/>
            <a:cs typeface="Calibri" pitchFamily="34" charset="0"/>
          </a:endParaRPr>
        </a:p>
      </dgm:t>
    </dgm:pt>
    <dgm:pt modelId="{8F161450-5D22-4E87-90DC-B8A66BED13B7}" type="parTrans" cxnId="{131120B2-13E3-4290-BAC6-16FDE6D720C4}">
      <dgm:prSet/>
      <dgm:spPr/>
      <dgm:t>
        <a:bodyPr/>
        <a:lstStyle/>
        <a:p>
          <a:endParaRPr lang="en-US"/>
        </a:p>
      </dgm:t>
    </dgm:pt>
    <dgm:pt modelId="{C894277E-526F-4E24-A194-C4F30BA1E327}" type="sibTrans" cxnId="{131120B2-13E3-4290-BAC6-16FDE6D720C4}">
      <dgm:prSet/>
      <dgm:spPr/>
      <dgm:t>
        <a:bodyPr/>
        <a:lstStyle/>
        <a:p>
          <a:endParaRPr lang="en-US"/>
        </a:p>
      </dgm:t>
    </dgm:pt>
    <dgm:pt modelId="{E2695CB0-DE23-46EC-9AD7-27E61B9B8047}">
      <dgm:prSet phldrT="[Text]" custT="1"/>
      <dgm:spPr/>
      <dgm:t>
        <a:bodyPr/>
        <a:lstStyle/>
        <a:p>
          <a:r>
            <a:rPr lang="en-US" sz="2000" dirty="0" smtClean="0">
              <a:latin typeface="Calibri" pitchFamily="34" charset="0"/>
              <a:cs typeface="Calibri" pitchFamily="34" charset="0"/>
            </a:rPr>
            <a:t>Institutes Dual Career Consortium of Northwestern Pennsylvania (DCCNP)</a:t>
          </a:r>
          <a:endParaRPr lang="en-US" sz="2000" dirty="0">
            <a:latin typeface="Calibri" pitchFamily="34" charset="0"/>
            <a:cs typeface="Calibri" pitchFamily="34" charset="0"/>
          </a:endParaRPr>
        </a:p>
      </dgm:t>
    </dgm:pt>
    <dgm:pt modelId="{36AC531B-CE62-472F-8BED-9805235A0F70}" type="parTrans" cxnId="{777AB842-B3AF-4905-84BD-0739F7194509}">
      <dgm:prSet/>
      <dgm:spPr/>
      <dgm:t>
        <a:bodyPr/>
        <a:lstStyle/>
        <a:p>
          <a:endParaRPr lang="en-US"/>
        </a:p>
      </dgm:t>
    </dgm:pt>
    <dgm:pt modelId="{5063F6B0-0022-40A8-B113-B3E6B4ECD5FF}" type="sibTrans" cxnId="{777AB842-B3AF-4905-84BD-0739F7194509}">
      <dgm:prSet/>
      <dgm:spPr/>
      <dgm:t>
        <a:bodyPr/>
        <a:lstStyle/>
        <a:p>
          <a:endParaRPr lang="en-US"/>
        </a:p>
      </dgm:t>
    </dgm:pt>
    <dgm:pt modelId="{37EFD8C0-9E55-4DF7-8A14-268342813AF5}">
      <dgm:prSet phldrT="[Text]" custT="1"/>
      <dgm:spPr/>
      <dgm:t>
        <a:bodyPr/>
        <a:lstStyle/>
        <a:p>
          <a:r>
            <a:rPr lang="en-US" sz="2000" dirty="0" smtClean="0">
              <a:latin typeface="Calibri" pitchFamily="34" charset="0"/>
              <a:cs typeface="Calibri" pitchFamily="34" charset="0"/>
            </a:rPr>
            <a:t>Consortium builds alliances with regional employers</a:t>
          </a:r>
          <a:endParaRPr lang="en-US" sz="2000" dirty="0">
            <a:latin typeface="Calibri" pitchFamily="34" charset="0"/>
            <a:cs typeface="Calibri" pitchFamily="34" charset="0"/>
          </a:endParaRPr>
        </a:p>
      </dgm:t>
    </dgm:pt>
    <dgm:pt modelId="{54047E70-FA57-4DB0-A25E-3CD238A36297}" type="parTrans" cxnId="{25711C7C-F87B-497D-9375-CF011D25161E}">
      <dgm:prSet/>
      <dgm:spPr/>
      <dgm:t>
        <a:bodyPr/>
        <a:lstStyle/>
        <a:p>
          <a:endParaRPr lang="en-US"/>
        </a:p>
      </dgm:t>
    </dgm:pt>
    <dgm:pt modelId="{3FB9E12B-3069-402E-83BB-33A3C57D2F78}" type="sibTrans" cxnId="{25711C7C-F87B-497D-9375-CF011D25161E}">
      <dgm:prSet/>
      <dgm:spPr/>
      <dgm:t>
        <a:bodyPr/>
        <a:lstStyle/>
        <a:p>
          <a:endParaRPr lang="en-US"/>
        </a:p>
      </dgm:t>
    </dgm:pt>
    <dgm:pt modelId="{1D50773A-2C97-4F5F-87FC-FFC629401DFE}">
      <dgm:prSet phldrT="[Text]" custT="1"/>
      <dgm:spPr/>
      <dgm:t>
        <a:bodyPr/>
        <a:lstStyle/>
        <a:p>
          <a:r>
            <a:rPr lang="en-US" sz="2000" dirty="0" smtClean="0">
              <a:latin typeface="Calibri" pitchFamily="34" charset="0"/>
              <a:cs typeface="Calibri" pitchFamily="34" charset="0"/>
            </a:rPr>
            <a:t>Requires support of part-time employee </a:t>
          </a:r>
          <a:endParaRPr lang="en-US" sz="2000" dirty="0">
            <a:latin typeface="Calibri" pitchFamily="34" charset="0"/>
            <a:cs typeface="Calibri" pitchFamily="34" charset="0"/>
          </a:endParaRPr>
        </a:p>
      </dgm:t>
    </dgm:pt>
    <dgm:pt modelId="{C2E2AE12-4B4A-42F5-A02F-6B56448E3C74}" type="parTrans" cxnId="{2954BB4E-57F5-474A-A6B7-036317265A18}">
      <dgm:prSet/>
      <dgm:spPr/>
      <dgm:t>
        <a:bodyPr/>
        <a:lstStyle/>
        <a:p>
          <a:endParaRPr lang="en-US"/>
        </a:p>
      </dgm:t>
    </dgm:pt>
    <dgm:pt modelId="{A256B558-F32F-4DEF-8B9A-FAADACB89813}" type="sibTrans" cxnId="{2954BB4E-57F5-474A-A6B7-036317265A18}">
      <dgm:prSet/>
      <dgm:spPr/>
      <dgm:t>
        <a:bodyPr/>
        <a:lstStyle/>
        <a:p>
          <a:endParaRPr lang="en-US"/>
        </a:p>
      </dgm:t>
    </dgm:pt>
    <dgm:pt modelId="{5130A90A-5376-4B57-A205-1FDCEBB57CD4}" type="pres">
      <dgm:prSet presAssocID="{606EA749-2B2B-48E4-968F-2373A7CB655D}" presName="Name0" presStyleCnt="0">
        <dgm:presLayoutVars>
          <dgm:dir/>
          <dgm:animLvl val="lvl"/>
          <dgm:resizeHandles val="exact"/>
        </dgm:presLayoutVars>
      </dgm:prSet>
      <dgm:spPr/>
      <dgm:t>
        <a:bodyPr/>
        <a:lstStyle/>
        <a:p>
          <a:endParaRPr lang="en-US"/>
        </a:p>
      </dgm:t>
    </dgm:pt>
    <dgm:pt modelId="{E8ABE37A-89B9-4A17-88D2-A79EF0893CAC}" type="pres">
      <dgm:prSet presAssocID="{7D4BE78C-B7B4-4077-B0AD-97D53CF71A52}" presName="linNode" presStyleCnt="0"/>
      <dgm:spPr/>
      <dgm:t>
        <a:bodyPr/>
        <a:lstStyle/>
        <a:p>
          <a:endParaRPr lang="en-US"/>
        </a:p>
      </dgm:t>
    </dgm:pt>
    <dgm:pt modelId="{A75E1A4D-88E5-4652-9D86-370C2B190C76}" type="pres">
      <dgm:prSet presAssocID="{7D4BE78C-B7B4-4077-B0AD-97D53CF71A52}" presName="parentText" presStyleLbl="node1" presStyleIdx="0" presStyleCnt="3" custLinFactNeighborX="-382" custLinFactNeighborY="1560">
        <dgm:presLayoutVars>
          <dgm:chMax val="1"/>
          <dgm:bulletEnabled val="1"/>
        </dgm:presLayoutVars>
      </dgm:prSet>
      <dgm:spPr/>
      <dgm:t>
        <a:bodyPr/>
        <a:lstStyle/>
        <a:p>
          <a:endParaRPr lang="en-US"/>
        </a:p>
      </dgm:t>
    </dgm:pt>
    <dgm:pt modelId="{3AA629E4-142A-4C1B-844A-98EEE18D0BC2}" type="pres">
      <dgm:prSet presAssocID="{7D4BE78C-B7B4-4077-B0AD-97D53CF71A52}" presName="descendantText" presStyleLbl="alignAccFollowNode1" presStyleIdx="0" presStyleCnt="3" custScaleX="174925" custScaleY="121781">
        <dgm:presLayoutVars>
          <dgm:bulletEnabled val="1"/>
        </dgm:presLayoutVars>
      </dgm:prSet>
      <dgm:spPr/>
      <dgm:t>
        <a:bodyPr/>
        <a:lstStyle/>
        <a:p>
          <a:endParaRPr lang="en-US"/>
        </a:p>
      </dgm:t>
    </dgm:pt>
    <dgm:pt modelId="{39A566BD-AC94-419B-B63C-DBC43E9C6FB4}" type="pres">
      <dgm:prSet presAssocID="{DFD07842-E0B2-4216-BC95-73CE3C9DED76}" presName="sp" presStyleCnt="0"/>
      <dgm:spPr/>
      <dgm:t>
        <a:bodyPr/>
        <a:lstStyle/>
        <a:p>
          <a:endParaRPr lang="en-US"/>
        </a:p>
      </dgm:t>
    </dgm:pt>
    <dgm:pt modelId="{6DC5D574-F9FA-492A-9CDE-AFD66CF6ECAD}" type="pres">
      <dgm:prSet presAssocID="{CEB54955-7FAE-43BC-AFF7-985099464966}" presName="linNode" presStyleCnt="0"/>
      <dgm:spPr/>
      <dgm:t>
        <a:bodyPr/>
        <a:lstStyle/>
        <a:p>
          <a:endParaRPr lang="en-US"/>
        </a:p>
      </dgm:t>
    </dgm:pt>
    <dgm:pt modelId="{0584269F-9B04-47EC-B70F-690D5F6FAA96}" type="pres">
      <dgm:prSet presAssocID="{CEB54955-7FAE-43BC-AFF7-985099464966}" presName="parentText" presStyleLbl="node1" presStyleIdx="1" presStyleCnt="3">
        <dgm:presLayoutVars>
          <dgm:chMax val="1"/>
          <dgm:bulletEnabled val="1"/>
        </dgm:presLayoutVars>
      </dgm:prSet>
      <dgm:spPr/>
      <dgm:t>
        <a:bodyPr/>
        <a:lstStyle/>
        <a:p>
          <a:endParaRPr lang="en-US"/>
        </a:p>
      </dgm:t>
    </dgm:pt>
    <dgm:pt modelId="{BEC1EC4E-F315-4AB5-B5DC-2C20B7EF9562}" type="pres">
      <dgm:prSet presAssocID="{CEB54955-7FAE-43BC-AFF7-985099464966}" presName="descendantText" presStyleLbl="alignAccFollowNode1" presStyleIdx="1" presStyleCnt="3" custScaleX="174925">
        <dgm:presLayoutVars>
          <dgm:bulletEnabled val="1"/>
        </dgm:presLayoutVars>
      </dgm:prSet>
      <dgm:spPr/>
      <dgm:t>
        <a:bodyPr/>
        <a:lstStyle/>
        <a:p>
          <a:endParaRPr lang="en-US"/>
        </a:p>
      </dgm:t>
    </dgm:pt>
    <dgm:pt modelId="{DD005196-3CF2-4AE2-A4B8-7F003128F387}" type="pres">
      <dgm:prSet presAssocID="{51AFF80D-BB6E-41C8-9736-17E32382F937}" presName="sp" presStyleCnt="0"/>
      <dgm:spPr/>
      <dgm:t>
        <a:bodyPr/>
        <a:lstStyle/>
        <a:p>
          <a:endParaRPr lang="en-US"/>
        </a:p>
      </dgm:t>
    </dgm:pt>
    <dgm:pt modelId="{FBC93658-01E8-41D5-9C16-202359D2723F}" type="pres">
      <dgm:prSet presAssocID="{FC5BC946-FF7D-4FC3-BF3D-63A49DA19258}" presName="linNode" presStyleCnt="0"/>
      <dgm:spPr/>
      <dgm:t>
        <a:bodyPr/>
        <a:lstStyle/>
        <a:p>
          <a:endParaRPr lang="en-US"/>
        </a:p>
      </dgm:t>
    </dgm:pt>
    <dgm:pt modelId="{B353D0F2-124D-495D-A93A-C343D3B19BB5}" type="pres">
      <dgm:prSet presAssocID="{FC5BC946-FF7D-4FC3-BF3D-63A49DA19258}" presName="parentText" presStyleLbl="node1" presStyleIdx="2" presStyleCnt="3">
        <dgm:presLayoutVars>
          <dgm:chMax val="1"/>
          <dgm:bulletEnabled val="1"/>
        </dgm:presLayoutVars>
      </dgm:prSet>
      <dgm:spPr/>
      <dgm:t>
        <a:bodyPr/>
        <a:lstStyle/>
        <a:p>
          <a:endParaRPr lang="en-US"/>
        </a:p>
      </dgm:t>
    </dgm:pt>
    <dgm:pt modelId="{BD7C10FD-AE38-4F9B-94C1-1885CA42EA30}" type="pres">
      <dgm:prSet presAssocID="{FC5BC946-FF7D-4FC3-BF3D-63A49DA19258}" presName="descendantText" presStyleLbl="alignAccFollowNode1" presStyleIdx="2" presStyleCnt="3" custScaleX="174925">
        <dgm:presLayoutVars>
          <dgm:bulletEnabled val="1"/>
        </dgm:presLayoutVars>
      </dgm:prSet>
      <dgm:spPr/>
      <dgm:t>
        <a:bodyPr/>
        <a:lstStyle/>
        <a:p>
          <a:endParaRPr lang="en-US"/>
        </a:p>
      </dgm:t>
    </dgm:pt>
  </dgm:ptLst>
  <dgm:cxnLst>
    <dgm:cxn modelId="{76AC6ABC-5A8F-48FA-8546-249EBC736F36}" type="presOf" srcId="{CEB54955-7FAE-43BC-AFF7-985099464966}" destId="{0584269F-9B04-47EC-B70F-690D5F6FAA96}" srcOrd="0" destOrd="0" presId="urn:microsoft.com/office/officeart/2005/8/layout/vList5"/>
    <dgm:cxn modelId="{131120B2-13E3-4290-BAC6-16FDE6D720C4}" srcId="{FC5BC946-FF7D-4FC3-BF3D-63A49DA19258}" destId="{C01D3A98-3404-4EA5-8F91-C93FA51F8577}" srcOrd="1" destOrd="0" parTransId="{8F161450-5D22-4E87-90DC-B8A66BED13B7}" sibTransId="{C894277E-526F-4E24-A194-C4F30BA1E327}"/>
    <dgm:cxn modelId="{38EF29B0-275D-47C0-968D-6930542CEE91}" type="presOf" srcId="{1D50773A-2C97-4F5F-87FC-FFC629401DFE}" destId="{BD7C10FD-AE38-4F9B-94C1-1885CA42EA30}" srcOrd="0" destOrd="2" presId="urn:microsoft.com/office/officeart/2005/8/layout/vList5"/>
    <dgm:cxn modelId="{FADC7D66-C8DF-4AD0-BD7D-EEC7ACD801B9}" type="presOf" srcId="{E2695CB0-DE23-46EC-9AD7-27E61B9B8047}" destId="{3AA629E4-142A-4C1B-844A-98EEE18D0BC2}" srcOrd="0" destOrd="1" presId="urn:microsoft.com/office/officeart/2005/8/layout/vList5"/>
    <dgm:cxn modelId="{FF5234A4-D1EE-4D2D-AD4F-3EFD46067E5B}" srcId="{7D4BE78C-B7B4-4077-B0AD-97D53CF71A52}" destId="{9309A1FC-82B3-43D8-B70B-5F0B35B2BF8D}" srcOrd="0" destOrd="0" parTransId="{78749A7B-53ED-4E48-A1A8-1E75F6491BC5}" sibTransId="{13839DA7-186E-4A73-8C2B-0E205702BD0E}"/>
    <dgm:cxn modelId="{60E450D6-52A4-4E76-8DF7-6E98F22C1B93}" srcId="{CEB54955-7FAE-43BC-AFF7-985099464966}" destId="{9DF28505-76F1-4F5D-BFF7-D0C8D4BA89F0}" srcOrd="0" destOrd="0" parTransId="{F485EC8A-B6F8-4D9B-BDD1-3B86BE269DAF}" sibTransId="{DA0BD006-FCF1-4639-AF48-755DAD703A65}"/>
    <dgm:cxn modelId="{DB7BB35B-3F62-4C38-9B62-7A288EB4B415}" srcId="{CEB54955-7FAE-43BC-AFF7-985099464966}" destId="{5FB16ECA-C5BB-43EA-8F32-FA6A538A0C21}" srcOrd="1" destOrd="0" parTransId="{4C457420-F5EC-4103-9D1B-ECA350690607}" sibTransId="{BA444814-D338-4442-8887-4F94E3CFCCEE}"/>
    <dgm:cxn modelId="{435495A5-B58B-4437-A872-A1637266F1AC}" srcId="{606EA749-2B2B-48E4-968F-2373A7CB655D}" destId="{CEB54955-7FAE-43BC-AFF7-985099464966}" srcOrd="1" destOrd="0" parTransId="{57DE54D3-71D5-40D5-BB0B-C3904F670A01}" sibTransId="{51AFF80D-BB6E-41C8-9736-17E32382F937}"/>
    <dgm:cxn modelId="{2954BB4E-57F5-474A-A6B7-036317265A18}" srcId="{FC5BC946-FF7D-4FC3-BF3D-63A49DA19258}" destId="{1D50773A-2C97-4F5F-87FC-FFC629401DFE}" srcOrd="2" destOrd="0" parTransId="{C2E2AE12-4B4A-42F5-A02F-6B56448E3C74}" sibTransId="{A256B558-F32F-4DEF-8B9A-FAADACB89813}"/>
    <dgm:cxn modelId="{01B53A3A-CAC8-44B4-8C5D-481253C1C14F}" type="presOf" srcId="{5FB16ECA-C5BB-43EA-8F32-FA6A538A0C21}" destId="{BEC1EC4E-F315-4AB5-B5DC-2C20B7EF9562}" srcOrd="0" destOrd="1" presId="urn:microsoft.com/office/officeart/2005/8/layout/vList5"/>
    <dgm:cxn modelId="{544E3D3E-A116-4D3E-AD90-0389670F23E8}" srcId="{606EA749-2B2B-48E4-968F-2373A7CB655D}" destId="{7D4BE78C-B7B4-4077-B0AD-97D53CF71A52}" srcOrd="0" destOrd="0" parTransId="{7293B219-24DB-4892-8459-0B004880DD1F}" sibTransId="{DFD07842-E0B2-4216-BC95-73CE3C9DED76}"/>
    <dgm:cxn modelId="{777AB842-B3AF-4905-84BD-0739F7194509}" srcId="{7D4BE78C-B7B4-4077-B0AD-97D53CF71A52}" destId="{E2695CB0-DE23-46EC-9AD7-27E61B9B8047}" srcOrd="1" destOrd="0" parTransId="{36AC531B-CE62-472F-8BED-9805235A0F70}" sibTransId="{5063F6B0-0022-40A8-B113-B3E6B4ECD5FF}"/>
    <dgm:cxn modelId="{25F9D82F-E3D8-4216-B458-57E2E9B8A075}" type="presOf" srcId="{C01D3A98-3404-4EA5-8F91-C93FA51F8577}" destId="{BD7C10FD-AE38-4F9B-94C1-1885CA42EA30}" srcOrd="0" destOrd="1" presId="urn:microsoft.com/office/officeart/2005/8/layout/vList5"/>
    <dgm:cxn modelId="{F1D536C7-3871-4AE5-A10E-E0D4EC56D127}" type="presOf" srcId="{9DF28505-76F1-4F5D-BFF7-D0C8D4BA89F0}" destId="{BEC1EC4E-F315-4AB5-B5DC-2C20B7EF9562}" srcOrd="0" destOrd="0" presId="urn:microsoft.com/office/officeart/2005/8/layout/vList5"/>
    <dgm:cxn modelId="{DAD13336-01DA-4465-BB8F-3019C5B3DFEC}" type="presOf" srcId="{37EFD8C0-9E55-4DF7-8A14-268342813AF5}" destId="{3AA629E4-142A-4C1B-844A-98EEE18D0BC2}" srcOrd="0" destOrd="2" presId="urn:microsoft.com/office/officeart/2005/8/layout/vList5"/>
    <dgm:cxn modelId="{5FC9301A-761A-4EFC-A9BC-0F35C20FFE6E}" type="presOf" srcId="{FC5BC946-FF7D-4FC3-BF3D-63A49DA19258}" destId="{B353D0F2-124D-495D-A93A-C343D3B19BB5}" srcOrd="0" destOrd="0" presId="urn:microsoft.com/office/officeart/2005/8/layout/vList5"/>
    <dgm:cxn modelId="{49A87DA1-20EA-4513-9334-6A7235CCFF1B}" srcId="{FC5BC946-FF7D-4FC3-BF3D-63A49DA19258}" destId="{B17E0A5A-51FF-4767-9719-E439981C2CD9}" srcOrd="0" destOrd="0" parTransId="{71636291-1583-4788-A5C3-70BE6A6329C1}" sibTransId="{9A12C63E-FA5B-48CA-ACF3-FA885FE6268B}"/>
    <dgm:cxn modelId="{4DD6C597-1E94-4DE4-B5BF-D27B0D111551}" srcId="{606EA749-2B2B-48E4-968F-2373A7CB655D}" destId="{FC5BC946-FF7D-4FC3-BF3D-63A49DA19258}" srcOrd="2" destOrd="0" parTransId="{1493F481-70ED-4C12-B856-803213323759}" sibTransId="{747DDE16-641A-4B24-AEC1-58E0535FF969}"/>
    <dgm:cxn modelId="{BB105A73-AD00-4E32-B11D-CE56EC789402}" type="presOf" srcId="{606EA749-2B2B-48E4-968F-2373A7CB655D}" destId="{5130A90A-5376-4B57-A205-1FDCEBB57CD4}" srcOrd="0" destOrd="0" presId="urn:microsoft.com/office/officeart/2005/8/layout/vList5"/>
    <dgm:cxn modelId="{09F19CDD-2B9B-4EE1-98B1-CB43BF3ABC75}" type="presOf" srcId="{7D4BE78C-B7B4-4077-B0AD-97D53CF71A52}" destId="{A75E1A4D-88E5-4652-9D86-370C2B190C76}" srcOrd="0" destOrd="0" presId="urn:microsoft.com/office/officeart/2005/8/layout/vList5"/>
    <dgm:cxn modelId="{DA447938-1D58-4DD8-AE25-7C1F39FC40D0}" type="presOf" srcId="{9309A1FC-82B3-43D8-B70B-5F0B35B2BF8D}" destId="{3AA629E4-142A-4C1B-844A-98EEE18D0BC2}" srcOrd="0" destOrd="0" presId="urn:microsoft.com/office/officeart/2005/8/layout/vList5"/>
    <dgm:cxn modelId="{0F4811D8-5FA9-4944-9EA6-0D8E68AB15DA}" type="presOf" srcId="{B17E0A5A-51FF-4767-9719-E439981C2CD9}" destId="{BD7C10FD-AE38-4F9B-94C1-1885CA42EA30}" srcOrd="0" destOrd="0" presId="urn:microsoft.com/office/officeart/2005/8/layout/vList5"/>
    <dgm:cxn modelId="{25711C7C-F87B-497D-9375-CF011D25161E}" srcId="{7D4BE78C-B7B4-4077-B0AD-97D53CF71A52}" destId="{37EFD8C0-9E55-4DF7-8A14-268342813AF5}" srcOrd="2" destOrd="0" parTransId="{54047E70-FA57-4DB0-A25E-3CD238A36297}" sibTransId="{3FB9E12B-3069-402E-83BB-33A3C57D2F78}"/>
    <dgm:cxn modelId="{B213E56B-50AB-4599-9109-0555F3309C68}" type="presParOf" srcId="{5130A90A-5376-4B57-A205-1FDCEBB57CD4}" destId="{E8ABE37A-89B9-4A17-88D2-A79EF0893CAC}" srcOrd="0" destOrd="0" presId="urn:microsoft.com/office/officeart/2005/8/layout/vList5"/>
    <dgm:cxn modelId="{2CC5BE32-03DF-4E7C-ACD7-A5A9A2A76AAF}" type="presParOf" srcId="{E8ABE37A-89B9-4A17-88D2-A79EF0893CAC}" destId="{A75E1A4D-88E5-4652-9D86-370C2B190C76}" srcOrd="0" destOrd="0" presId="urn:microsoft.com/office/officeart/2005/8/layout/vList5"/>
    <dgm:cxn modelId="{15679D52-291F-4F3D-8E07-A6562FE397B8}" type="presParOf" srcId="{E8ABE37A-89B9-4A17-88D2-A79EF0893CAC}" destId="{3AA629E4-142A-4C1B-844A-98EEE18D0BC2}" srcOrd="1" destOrd="0" presId="urn:microsoft.com/office/officeart/2005/8/layout/vList5"/>
    <dgm:cxn modelId="{27D7628C-DD11-4920-92B9-92BC69F2B4F8}" type="presParOf" srcId="{5130A90A-5376-4B57-A205-1FDCEBB57CD4}" destId="{39A566BD-AC94-419B-B63C-DBC43E9C6FB4}" srcOrd="1" destOrd="0" presId="urn:microsoft.com/office/officeart/2005/8/layout/vList5"/>
    <dgm:cxn modelId="{17141B95-D5E7-4E0C-9B0A-316D124C74B1}" type="presParOf" srcId="{5130A90A-5376-4B57-A205-1FDCEBB57CD4}" destId="{6DC5D574-F9FA-492A-9CDE-AFD66CF6ECAD}" srcOrd="2" destOrd="0" presId="urn:microsoft.com/office/officeart/2005/8/layout/vList5"/>
    <dgm:cxn modelId="{C9F9D1CD-8B9A-49FD-8315-083067AA1851}" type="presParOf" srcId="{6DC5D574-F9FA-492A-9CDE-AFD66CF6ECAD}" destId="{0584269F-9B04-47EC-B70F-690D5F6FAA96}" srcOrd="0" destOrd="0" presId="urn:microsoft.com/office/officeart/2005/8/layout/vList5"/>
    <dgm:cxn modelId="{A23C2730-7182-475B-8A45-5C2E27BA1CC6}" type="presParOf" srcId="{6DC5D574-F9FA-492A-9CDE-AFD66CF6ECAD}" destId="{BEC1EC4E-F315-4AB5-B5DC-2C20B7EF9562}" srcOrd="1" destOrd="0" presId="urn:microsoft.com/office/officeart/2005/8/layout/vList5"/>
    <dgm:cxn modelId="{419D66E9-2375-46BC-96C3-97DE71DE2E64}" type="presParOf" srcId="{5130A90A-5376-4B57-A205-1FDCEBB57CD4}" destId="{DD005196-3CF2-4AE2-A4B8-7F003128F387}" srcOrd="3" destOrd="0" presId="urn:microsoft.com/office/officeart/2005/8/layout/vList5"/>
    <dgm:cxn modelId="{7A071E78-F045-4243-B6D8-14325F2C3CE9}" type="presParOf" srcId="{5130A90A-5376-4B57-A205-1FDCEBB57CD4}" destId="{FBC93658-01E8-41D5-9C16-202359D2723F}" srcOrd="4" destOrd="0" presId="urn:microsoft.com/office/officeart/2005/8/layout/vList5"/>
    <dgm:cxn modelId="{1895E4C3-E1D5-43EB-A82E-3E07729F24D0}" type="presParOf" srcId="{FBC93658-01E8-41D5-9C16-202359D2723F}" destId="{B353D0F2-124D-495D-A93A-C343D3B19BB5}" srcOrd="0" destOrd="0" presId="urn:microsoft.com/office/officeart/2005/8/layout/vList5"/>
    <dgm:cxn modelId="{B461B55A-0F3E-4D6E-ABA6-7E8561714D69}" type="presParOf" srcId="{FBC93658-01E8-41D5-9C16-202359D2723F}" destId="{BD7C10FD-AE38-4F9B-94C1-1885CA42EA30}" srcOrd="1" destOrd="0" presId="urn:microsoft.com/office/officeart/2005/8/layout/vList5"/>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606EA749-2B2B-48E4-968F-2373A7CB655D}" type="doc">
      <dgm:prSet loTypeId="urn:microsoft.com/office/officeart/2005/8/layout/vList5" loCatId="list" qsTypeId="urn:microsoft.com/office/officeart/2005/8/quickstyle/simple1" qsCatId="simple" csTypeId="urn:microsoft.com/office/officeart/2005/8/colors/accent4_2" csCatId="accent4" phldr="1"/>
      <dgm:spPr/>
      <dgm:t>
        <a:bodyPr/>
        <a:lstStyle/>
        <a:p>
          <a:endParaRPr lang="en-US"/>
        </a:p>
      </dgm:t>
    </dgm:pt>
    <dgm:pt modelId="{7D4BE78C-B7B4-4077-B0AD-97D53CF71A52}">
      <dgm:prSet phldrT="[Text]" custT="1"/>
      <dgm:spPr/>
      <dgm:t>
        <a:bodyPr/>
        <a:lstStyle/>
        <a:p>
          <a:r>
            <a:rPr lang="en-US" sz="2400" i="1" dirty="0" smtClean="0"/>
            <a:t>Activity 1: </a:t>
          </a:r>
        </a:p>
        <a:p>
          <a:r>
            <a:rPr lang="en-US" sz="2400" i="1" dirty="0" smtClean="0"/>
            <a:t>Implement Research Initiation Award</a:t>
          </a:r>
        </a:p>
        <a:p>
          <a:endParaRPr lang="en-US" sz="3700" i="1" dirty="0" smtClean="0"/>
        </a:p>
      </dgm:t>
    </dgm:pt>
    <dgm:pt modelId="{7293B219-24DB-4892-8459-0B004880DD1F}" type="parTrans" cxnId="{544E3D3E-A116-4D3E-AD90-0389670F23E8}">
      <dgm:prSet/>
      <dgm:spPr/>
      <dgm:t>
        <a:bodyPr/>
        <a:lstStyle/>
        <a:p>
          <a:endParaRPr lang="en-US"/>
        </a:p>
      </dgm:t>
    </dgm:pt>
    <dgm:pt modelId="{DFD07842-E0B2-4216-BC95-73CE3C9DED76}" type="sibTrans" cxnId="{544E3D3E-A116-4D3E-AD90-0389670F23E8}">
      <dgm:prSet/>
      <dgm:spPr/>
      <dgm:t>
        <a:bodyPr/>
        <a:lstStyle/>
        <a:p>
          <a:endParaRPr lang="en-US"/>
        </a:p>
      </dgm:t>
    </dgm:pt>
    <dgm:pt modelId="{9309A1FC-82B3-43D8-B70B-5F0B35B2BF8D}">
      <dgm:prSet phldrT="[Text]" custT="1"/>
      <dgm:spPr/>
      <dgm:t>
        <a:bodyPr/>
        <a:lstStyle/>
        <a:p>
          <a:r>
            <a:rPr lang="en-US" sz="2400" dirty="0" smtClean="0">
              <a:latin typeface="Calibri" pitchFamily="34" charset="0"/>
              <a:cs typeface="Calibri" pitchFamily="34" charset="0"/>
            </a:rPr>
            <a:t>Inform the STEM Department Chairs about the new “Research Initiation Award”</a:t>
          </a:r>
          <a:endParaRPr lang="en-US" sz="2400" dirty="0">
            <a:latin typeface="Calibri" pitchFamily="34" charset="0"/>
            <a:cs typeface="Calibri" pitchFamily="34" charset="0"/>
          </a:endParaRPr>
        </a:p>
      </dgm:t>
    </dgm:pt>
    <dgm:pt modelId="{78749A7B-53ED-4E48-A1A8-1E75F6491BC5}" type="parTrans" cxnId="{FF5234A4-D1EE-4D2D-AD4F-3EFD46067E5B}">
      <dgm:prSet/>
      <dgm:spPr/>
      <dgm:t>
        <a:bodyPr/>
        <a:lstStyle/>
        <a:p>
          <a:endParaRPr lang="en-US"/>
        </a:p>
      </dgm:t>
    </dgm:pt>
    <dgm:pt modelId="{13839DA7-186E-4A73-8C2B-0E205702BD0E}" type="sibTrans" cxnId="{FF5234A4-D1EE-4D2D-AD4F-3EFD46067E5B}">
      <dgm:prSet/>
      <dgm:spPr/>
      <dgm:t>
        <a:bodyPr/>
        <a:lstStyle/>
        <a:p>
          <a:endParaRPr lang="en-US"/>
        </a:p>
      </dgm:t>
    </dgm:pt>
    <dgm:pt modelId="{9ED18006-9696-4E71-AB57-1D244E02D17E}">
      <dgm:prSet custT="1"/>
      <dgm:spPr/>
      <dgm:t>
        <a:bodyPr/>
        <a:lstStyle/>
        <a:p>
          <a:r>
            <a:rPr lang="en-US" sz="2400" dirty="0" smtClean="0">
              <a:latin typeface="Calibri" pitchFamily="34" charset="0"/>
              <a:cs typeface="Calibri" pitchFamily="34" charset="0"/>
            </a:rPr>
            <a:t>Solicit proposals from the qualified candidates</a:t>
          </a:r>
          <a:endParaRPr lang="en-US" sz="2400" dirty="0">
            <a:latin typeface="Calibri" pitchFamily="34" charset="0"/>
            <a:cs typeface="Calibri" pitchFamily="34" charset="0"/>
          </a:endParaRPr>
        </a:p>
      </dgm:t>
    </dgm:pt>
    <dgm:pt modelId="{1EF47E54-F384-4C36-A421-8BE07FC3BF1C}" type="parTrans" cxnId="{28430287-B1C3-45BB-917C-72C47A9A85BC}">
      <dgm:prSet/>
      <dgm:spPr/>
      <dgm:t>
        <a:bodyPr/>
        <a:lstStyle/>
        <a:p>
          <a:endParaRPr lang="en-US"/>
        </a:p>
      </dgm:t>
    </dgm:pt>
    <dgm:pt modelId="{78FC18F9-FCBB-454B-823F-69A36A727483}" type="sibTrans" cxnId="{28430287-B1C3-45BB-917C-72C47A9A85BC}">
      <dgm:prSet/>
      <dgm:spPr/>
      <dgm:t>
        <a:bodyPr/>
        <a:lstStyle/>
        <a:p>
          <a:endParaRPr lang="en-US"/>
        </a:p>
      </dgm:t>
    </dgm:pt>
    <dgm:pt modelId="{EBB509E6-F2D4-4784-A8E8-B6887C0C8234}">
      <dgm:prSet custT="1"/>
      <dgm:spPr/>
      <dgm:t>
        <a:bodyPr/>
        <a:lstStyle/>
        <a:p>
          <a:r>
            <a:rPr lang="en-US" sz="2400" dirty="0" smtClean="0">
              <a:latin typeface="Calibri" pitchFamily="34" charset="0"/>
              <a:cs typeface="Calibri" pitchFamily="34" charset="0"/>
            </a:rPr>
            <a:t>Review proposals and announce the awardees</a:t>
          </a:r>
          <a:endParaRPr lang="en-US" sz="2400" dirty="0">
            <a:latin typeface="Calibri" pitchFamily="34" charset="0"/>
            <a:cs typeface="Calibri" pitchFamily="34" charset="0"/>
          </a:endParaRPr>
        </a:p>
      </dgm:t>
    </dgm:pt>
    <dgm:pt modelId="{C9B2ACF4-43A6-4758-9BA2-625024BE9444}" type="parTrans" cxnId="{A4BB3D4F-8645-496F-BC5E-C252BF8CFAEE}">
      <dgm:prSet/>
      <dgm:spPr/>
      <dgm:t>
        <a:bodyPr/>
        <a:lstStyle/>
        <a:p>
          <a:endParaRPr lang="en-US"/>
        </a:p>
      </dgm:t>
    </dgm:pt>
    <dgm:pt modelId="{B477A4CD-95EB-467D-9009-B1760FD98D97}" type="sibTrans" cxnId="{A4BB3D4F-8645-496F-BC5E-C252BF8CFAEE}">
      <dgm:prSet/>
      <dgm:spPr/>
      <dgm:t>
        <a:bodyPr/>
        <a:lstStyle/>
        <a:p>
          <a:endParaRPr lang="en-US"/>
        </a:p>
      </dgm:t>
    </dgm:pt>
    <dgm:pt modelId="{0FDA34ED-FE4C-44BD-B6DE-729B2EF3C515}">
      <dgm:prSet custT="1"/>
      <dgm:spPr/>
      <dgm:t>
        <a:bodyPr/>
        <a:lstStyle/>
        <a:p>
          <a:r>
            <a:rPr lang="en-US" sz="2400" dirty="0" smtClean="0">
              <a:latin typeface="Calibri" pitchFamily="34" charset="0"/>
              <a:cs typeface="Calibri" pitchFamily="34" charset="0"/>
            </a:rPr>
            <a:t>Review interim progress report and final report</a:t>
          </a:r>
          <a:endParaRPr lang="en-US" sz="2400" dirty="0">
            <a:latin typeface="Calibri" pitchFamily="34" charset="0"/>
            <a:cs typeface="Calibri" pitchFamily="34" charset="0"/>
          </a:endParaRPr>
        </a:p>
      </dgm:t>
    </dgm:pt>
    <dgm:pt modelId="{343CED35-E160-46E2-8BE1-26C82FFEA13B}" type="parTrans" cxnId="{83B40687-88E7-4849-8338-D8145766ACF9}">
      <dgm:prSet/>
      <dgm:spPr/>
      <dgm:t>
        <a:bodyPr/>
        <a:lstStyle/>
        <a:p>
          <a:endParaRPr lang="en-US"/>
        </a:p>
      </dgm:t>
    </dgm:pt>
    <dgm:pt modelId="{3562F5D5-BD46-4C50-A901-A59C0493A9FA}" type="sibTrans" cxnId="{83B40687-88E7-4849-8338-D8145766ACF9}">
      <dgm:prSet/>
      <dgm:spPr/>
      <dgm:t>
        <a:bodyPr/>
        <a:lstStyle/>
        <a:p>
          <a:endParaRPr lang="en-US"/>
        </a:p>
      </dgm:t>
    </dgm:pt>
    <dgm:pt modelId="{AB61DF1A-547A-41BF-A4C5-6CAFF3165987}">
      <dgm:prSet phldrT="[Text]" custT="1"/>
      <dgm:spPr/>
      <dgm:t>
        <a:bodyPr/>
        <a:lstStyle/>
        <a:p>
          <a:endParaRPr lang="en-US" sz="2400" dirty="0">
            <a:latin typeface="Calibri" pitchFamily="34" charset="0"/>
            <a:cs typeface="Calibri" pitchFamily="34" charset="0"/>
          </a:endParaRPr>
        </a:p>
      </dgm:t>
    </dgm:pt>
    <dgm:pt modelId="{149E4BF2-9EBA-47A7-B819-CBEF15865453}" type="parTrans" cxnId="{F6DC8886-9461-4016-8D66-21E3F6B8F6A5}">
      <dgm:prSet/>
      <dgm:spPr/>
      <dgm:t>
        <a:bodyPr/>
        <a:lstStyle/>
        <a:p>
          <a:endParaRPr lang="en-US"/>
        </a:p>
      </dgm:t>
    </dgm:pt>
    <dgm:pt modelId="{66EA9AFE-6CD4-440A-895F-18C453A96525}" type="sibTrans" cxnId="{F6DC8886-9461-4016-8D66-21E3F6B8F6A5}">
      <dgm:prSet/>
      <dgm:spPr/>
      <dgm:t>
        <a:bodyPr/>
        <a:lstStyle/>
        <a:p>
          <a:endParaRPr lang="en-US"/>
        </a:p>
      </dgm:t>
    </dgm:pt>
    <dgm:pt modelId="{7E3D6101-AB00-4895-AD16-3E5A95997D78}">
      <dgm:prSet custT="1"/>
      <dgm:spPr/>
      <dgm:t>
        <a:bodyPr/>
        <a:lstStyle/>
        <a:p>
          <a:endParaRPr lang="en-US" sz="2400" dirty="0">
            <a:latin typeface="Calibri" pitchFamily="34" charset="0"/>
            <a:cs typeface="Calibri" pitchFamily="34" charset="0"/>
          </a:endParaRPr>
        </a:p>
      </dgm:t>
    </dgm:pt>
    <dgm:pt modelId="{D05F9B32-CDC6-434C-A343-FB15AC2C8F8F}" type="parTrans" cxnId="{53E95AE5-D69D-4E11-B903-799F1A2BC7FB}">
      <dgm:prSet/>
      <dgm:spPr/>
      <dgm:t>
        <a:bodyPr/>
        <a:lstStyle/>
        <a:p>
          <a:endParaRPr lang="en-US"/>
        </a:p>
      </dgm:t>
    </dgm:pt>
    <dgm:pt modelId="{B9B10F40-B72C-429A-ABC3-960C417F46A4}" type="sibTrans" cxnId="{53E95AE5-D69D-4E11-B903-799F1A2BC7FB}">
      <dgm:prSet/>
      <dgm:spPr/>
      <dgm:t>
        <a:bodyPr/>
        <a:lstStyle/>
        <a:p>
          <a:endParaRPr lang="en-US"/>
        </a:p>
      </dgm:t>
    </dgm:pt>
    <dgm:pt modelId="{EFE614F3-1DE2-4A76-AACE-DB5860CCBB34}">
      <dgm:prSet custT="1"/>
      <dgm:spPr/>
      <dgm:t>
        <a:bodyPr/>
        <a:lstStyle/>
        <a:p>
          <a:endParaRPr lang="en-US" sz="2400" dirty="0">
            <a:latin typeface="Calibri" pitchFamily="34" charset="0"/>
            <a:cs typeface="Calibri" pitchFamily="34" charset="0"/>
          </a:endParaRPr>
        </a:p>
      </dgm:t>
    </dgm:pt>
    <dgm:pt modelId="{F4F7FA22-46C9-4C11-A660-5CDDDF8EEB0B}" type="parTrans" cxnId="{066A4A42-F878-4D21-9E06-93976017A04B}">
      <dgm:prSet/>
      <dgm:spPr/>
      <dgm:t>
        <a:bodyPr/>
        <a:lstStyle/>
        <a:p>
          <a:endParaRPr lang="en-US"/>
        </a:p>
      </dgm:t>
    </dgm:pt>
    <dgm:pt modelId="{12EF355E-58B6-4A92-93C9-7E897B73A20A}" type="sibTrans" cxnId="{066A4A42-F878-4D21-9E06-93976017A04B}">
      <dgm:prSet/>
      <dgm:spPr/>
      <dgm:t>
        <a:bodyPr/>
        <a:lstStyle/>
        <a:p>
          <a:endParaRPr lang="en-US"/>
        </a:p>
      </dgm:t>
    </dgm:pt>
    <dgm:pt modelId="{5130A90A-5376-4B57-A205-1FDCEBB57CD4}" type="pres">
      <dgm:prSet presAssocID="{606EA749-2B2B-48E4-968F-2373A7CB655D}" presName="Name0" presStyleCnt="0">
        <dgm:presLayoutVars>
          <dgm:dir/>
          <dgm:animLvl val="lvl"/>
          <dgm:resizeHandles val="exact"/>
        </dgm:presLayoutVars>
      </dgm:prSet>
      <dgm:spPr/>
      <dgm:t>
        <a:bodyPr/>
        <a:lstStyle/>
        <a:p>
          <a:endParaRPr lang="en-US"/>
        </a:p>
      </dgm:t>
    </dgm:pt>
    <dgm:pt modelId="{E8ABE37A-89B9-4A17-88D2-A79EF0893CAC}" type="pres">
      <dgm:prSet presAssocID="{7D4BE78C-B7B4-4077-B0AD-97D53CF71A52}" presName="linNode" presStyleCnt="0"/>
      <dgm:spPr/>
      <dgm:t>
        <a:bodyPr/>
        <a:lstStyle/>
        <a:p>
          <a:endParaRPr lang="en-US"/>
        </a:p>
      </dgm:t>
    </dgm:pt>
    <dgm:pt modelId="{A75E1A4D-88E5-4652-9D86-370C2B190C76}" type="pres">
      <dgm:prSet presAssocID="{7D4BE78C-B7B4-4077-B0AD-97D53CF71A52}" presName="parentText" presStyleLbl="node1" presStyleIdx="0" presStyleCnt="1" custScaleY="96344" custLinFactNeighborY="2527">
        <dgm:presLayoutVars>
          <dgm:chMax val="1"/>
          <dgm:bulletEnabled val="1"/>
        </dgm:presLayoutVars>
      </dgm:prSet>
      <dgm:spPr/>
      <dgm:t>
        <a:bodyPr/>
        <a:lstStyle/>
        <a:p>
          <a:endParaRPr lang="en-US"/>
        </a:p>
      </dgm:t>
    </dgm:pt>
    <dgm:pt modelId="{3AA629E4-142A-4C1B-844A-98EEE18D0BC2}" type="pres">
      <dgm:prSet presAssocID="{7D4BE78C-B7B4-4077-B0AD-97D53CF71A52}" presName="descendantText" presStyleLbl="alignAccFollowNode1" presStyleIdx="0" presStyleCnt="1" custScaleX="174925" custScaleY="115738" custLinFactNeighborY="3158">
        <dgm:presLayoutVars>
          <dgm:bulletEnabled val="1"/>
        </dgm:presLayoutVars>
      </dgm:prSet>
      <dgm:spPr/>
      <dgm:t>
        <a:bodyPr/>
        <a:lstStyle/>
        <a:p>
          <a:endParaRPr lang="en-US"/>
        </a:p>
      </dgm:t>
    </dgm:pt>
  </dgm:ptLst>
  <dgm:cxnLst>
    <dgm:cxn modelId="{066A4A42-F878-4D21-9E06-93976017A04B}" srcId="{7D4BE78C-B7B4-4077-B0AD-97D53CF71A52}" destId="{EFE614F3-1DE2-4A76-AACE-DB5860CCBB34}" srcOrd="5" destOrd="0" parTransId="{F4F7FA22-46C9-4C11-A660-5CDDDF8EEB0B}" sibTransId="{12EF355E-58B6-4A92-93C9-7E897B73A20A}"/>
    <dgm:cxn modelId="{A4BB3D4F-8645-496F-BC5E-C252BF8CFAEE}" srcId="{7D4BE78C-B7B4-4077-B0AD-97D53CF71A52}" destId="{EBB509E6-F2D4-4784-A8E8-B6887C0C8234}" srcOrd="4" destOrd="0" parTransId="{C9B2ACF4-43A6-4758-9BA2-625024BE9444}" sibTransId="{B477A4CD-95EB-467D-9009-B1760FD98D97}"/>
    <dgm:cxn modelId="{D88D0751-89BF-4479-A736-4BF811450A98}" type="presOf" srcId="{0FDA34ED-FE4C-44BD-B6DE-729B2EF3C515}" destId="{3AA629E4-142A-4C1B-844A-98EEE18D0BC2}" srcOrd="0" destOrd="6" presId="urn:microsoft.com/office/officeart/2005/8/layout/vList5"/>
    <dgm:cxn modelId="{61367897-71B7-4DE3-9542-1B61F699E4CE}" type="presOf" srcId="{9ED18006-9696-4E71-AB57-1D244E02D17E}" destId="{3AA629E4-142A-4C1B-844A-98EEE18D0BC2}" srcOrd="0" destOrd="2" presId="urn:microsoft.com/office/officeart/2005/8/layout/vList5"/>
    <dgm:cxn modelId="{28430287-B1C3-45BB-917C-72C47A9A85BC}" srcId="{7D4BE78C-B7B4-4077-B0AD-97D53CF71A52}" destId="{9ED18006-9696-4E71-AB57-1D244E02D17E}" srcOrd="2" destOrd="0" parTransId="{1EF47E54-F384-4C36-A421-8BE07FC3BF1C}" sibTransId="{78FC18F9-FCBB-454B-823F-69A36A727483}"/>
    <dgm:cxn modelId="{53E95AE5-D69D-4E11-B903-799F1A2BC7FB}" srcId="{7D4BE78C-B7B4-4077-B0AD-97D53CF71A52}" destId="{7E3D6101-AB00-4895-AD16-3E5A95997D78}" srcOrd="3" destOrd="0" parTransId="{D05F9B32-CDC6-434C-A343-FB15AC2C8F8F}" sibTransId="{B9B10F40-B72C-429A-ABC3-960C417F46A4}"/>
    <dgm:cxn modelId="{FF5234A4-D1EE-4D2D-AD4F-3EFD46067E5B}" srcId="{7D4BE78C-B7B4-4077-B0AD-97D53CF71A52}" destId="{9309A1FC-82B3-43D8-B70B-5F0B35B2BF8D}" srcOrd="0" destOrd="0" parTransId="{78749A7B-53ED-4E48-A1A8-1E75F6491BC5}" sibTransId="{13839DA7-186E-4A73-8C2B-0E205702BD0E}"/>
    <dgm:cxn modelId="{E293841F-BDE3-42B8-A277-687AB305AB1F}" type="presOf" srcId="{7E3D6101-AB00-4895-AD16-3E5A95997D78}" destId="{3AA629E4-142A-4C1B-844A-98EEE18D0BC2}" srcOrd="0" destOrd="3" presId="urn:microsoft.com/office/officeart/2005/8/layout/vList5"/>
    <dgm:cxn modelId="{615AF775-5AC1-4E77-8083-4785407302BB}" type="presOf" srcId="{EBB509E6-F2D4-4784-A8E8-B6887C0C8234}" destId="{3AA629E4-142A-4C1B-844A-98EEE18D0BC2}" srcOrd="0" destOrd="4" presId="urn:microsoft.com/office/officeart/2005/8/layout/vList5"/>
    <dgm:cxn modelId="{F6DC8886-9461-4016-8D66-21E3F6B8F6A5}" srcId="{7D4BE78C-B7B4-4077-B0AD-97D53CF71A52}" destId="{AB61DF1A-547A-41BF-A4C5-6CAFF3165987}" srcOrd="1" destOrd="0" parTransId="{149E4BF2-9EBA-47A7-B819-CBEF15865453}" sibTransId="{66EA9AFE-6CD4-440A-895F-18C453A96525}"/>
    <dgm:cxn modelId="{0FACCD44-E4FB-4347-9C2B-B755D3CB7642}" type="presOf" srcId="{AB61DF1A-547A-41BF-A4C5-6CAFF3165987}" destId="{3AA629E4-142A-4C1B-844A-98EEE18D0BC2}" srcOrd="0" destOrd="1" presId="urn:microsoft.com/office/officeart/2005/8/layout/vList5"/>
    <dgm:cxn modelId="{5B9CA282-D235-438C-B6D0-5326E206D3AA}" type="presOf" srcId="{9309A1FC-82B3-43D8-B70B-5F0B35B2BF8D}" destId="{3AA629E4-142A-4C1B-844A-98EEE18D0BC2}" srcOrd="0" destOrd="0" presId="urn:microsoft.com/office/officeart/2005/8/layout/vList5"/>
    <dgm:cxn modelId="{1830A20F-BF79-46DB-98BF-21B5443ECE69}" type="presOf" srcId="{EFE614F3-1DE2-4A76-AACE-DB5860CCBB34}" destId="{3AA629E4-142A-4C1B-844A-98EEE18D0BC2}" srcOrd="0" destOrd="5" presId="urn:microsoft.com/office/officeart/2005/8/layout/vList5"/>
    <dgm:cxn modelId="{544E3D3E-A116-4D3E-AD90-0389670F23E8}" srcId="{606EA749-2B2B-48E4-968F-2373A7CB655D}" destId="{7D4BE78C-B7B4-4077-B0AD-97D53CF71A52}" srcOrd="0" destOrd="0" parTransId="{7293B219-24DB-4892-8459-0B004880DD1F}" sibTransId="{DFD07842-E0B2-4216-BC95-73CE3C9DED76}"/>
    <dgm:cxn modelId="{83B40687-88E7-4849-8338-D8145766ACF9}" srcId="{7D4BE78C-B7B4-4077-B0AD-97D53CF71A52}" destId="{0FDA34ED-FE4C-44BD-B6DE-729B2EF3C515}" srcOrd="6" destOrd="0" parTransId="{343CED35-E160-46E2-8BE1-26C82FFEA13B}" sibTransId="{3562F5D5-BD46-4C50-A901-A59C0493A9FA}"/>
    <dgm:cxn modelId="{355767A6-6079-4572-BCAA-86B22A8B7C87}" type="presOf" srcId="{606EA749-2B2B-48E4-968F-2373A7CB655D}" destId="{5130A90A-5376-4B57-A205-1FDCEBB57CD4}" srcOrd="0" destOrd="0" presId="urn:microsoft.com/office/officeart/2005/8/layout/vList5"/>
    <dgm:cxn modelId="{918C7555-DBAA-4D67-8589-BB65D25618E9}" type="presOf" srcId="{7D4BE78C-B7B4-4077-B0AD-97D53CF71A52}" destId="{A75E1A4D-88E5-4652-9D86-370C2B190C76}" srcOrd="0" destOrd="0" presId="urn:microsoft.com/office/officeart/2005/8/layout/vList5"/>
    <dgm:cxn modelId="{63D386A9-C15E-414D-9986-9C6367207E94}" type="presParOf" srcId="{5130A90A-5376-4B57-A205-1FDCEBB57CD4}" destId="{E8ABE37A-89B9-4A17-88D2-A79EF0893CAC}" srcOrd="0" destOrd="0" presId="urn:microsoft.com/office/officeart/2005/8/layout/vList5"/>
    <dgm:cxn modelId="{B72462A5-E73B-4907-A5E9-3EDCDD85DC99}" type="presParOf" srcId="{E8ABE37A-89B9-4A17-88D2-A79EF0893CAC}" destId="{A75E1A4D-88E5-4652-9D86-370C2B190C76}" srcOrd="0" destOrd="0" presId="urn:microsoft.com/office/officeart/2005/8/layout/vList5"/>
    <dgm:cxn modelId="{BF89968A-C91C-4416-B637-99823E411D7C}" type="presParOf" srcId="{E8ABE37A-89B9-4A17-88D2-A79EF0893CAC}" destId="{3AA629E4-142A-4C1B-844A-98EEE18D0BC2}" srcOrd="1" destOrd="0" presId="urn:microsoft.com/office/officeart/2005/8/layout/vList5"/>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606EA749-2B2B-48E4-968F-2373A7CB655D}" type="doc">
      <dgm:prSet loTypeId="urn:microsoft.com/office/officeart/2005/8/layout/vList5" loCatId="list" qsTypeId="urn:microsoft.com/office/officeart/2005/8/quickstyle/simple1" qsCatId="simple" csTypeId="urn:microsoft.com/office/officeart/2005/8/colors/accent0_3" csCatId="mainScheme" phldr="1"/>
      <dgm:spPr/>
      <dgm:t>
        <a:bodyPr/>
        <a:lstStyle/>
        <a:p>
          <a:endParaRPr lang="en-US"/>
        </a:p>
      </dgm:t>
    </dgm:pt>
    <dgm:pt modelId="{7D4BE78C-B7B4-4077-B0AD-97D53CF71A52}">
      <dgm:prSet phldrT="[Text]" custT="1"/>
      <dgm:spPr/>
      <dgm:t>
        <a:bodyPr/>
        <a:lstStyle/>
        <a:p>
          <a:r>
            <a:rPr lang="en-US" sz="2400" i="1" dirty="0" smtClean="0"/>
            <a:t>Activity 1:</a:t>
          </a:r>
        </a:p>
        <a:p>
          <a:endParaRPr lang="en-US" sz="2400" i="1" dirty="0" smtClean="0"/>
        </a:p>
        <a:p>
          <a:r>
            <a:rPr lang="en-US" sz="2400" i="1" dirty="0" smtClean="0"/>
            <a:t>Leadership Development Training</a:t>
          </a:r>
        </a:p>
      </dgm:t>
    </dgm:pt>
    <dgm:pt modelId="{7293B219-24DB-4892-8459-0B004880DD1F}" type="parTrans" cxnId="{544E3D3E-A116-4D3E-AD90-0389670F23E8}">
      <dgm:prSet/>
      <dgm:spPr/>
      <dgm:t>
        <a:bodyPr/>
        <a:lstStyle/>
        <a:p>
          <a:endParaRPr lang="en-US"/>
        </a:p>
      </dgm:t>
    </dgm:pt>
    <dgm:pt modelId="{DFD07842-E0B2-4216-BC95-73CE3C9DED76}" type="sibTrans" cxnId="{544E3D3E-A116-4D3E-AD90-0389670F23E8}">
      <dgm:prSet/>
      <dgm:spPr/>
      <dgm:t>
        <a:bodyPr/>
        <a:lstStyle/>
        <a:p>
          <a:endParaRPr lang="en-US"/>
        </a:p>
      </dgm:t>
    </dgm:pt>
    <dgm:pt modelId="{9309A1FC-82B3-43D8-B70B-5F0B35B2BF8D}">
      <dgm:prSet phldrT="[Text]" custT="1"/>
      <dgm:spPr/>
      <dgm:t>
        <a:bodyPr/>
        <a:lstStyle/>
        <a:p>
          <a:r>
            <a:rPr lang="en-US" sz="2400" u="sng" dirty="0" smtClean="0">
              <a:latin typeface="Calibri" pitchFamily="34" charset="0"/>
              <a:cs typeface="Calibri" pitchFamily="34" charset="0"/>
            </a:rPr>
            <a:t>Develop</a:t>
          </a:r>
          <a:r>
            <a:rPr lang="en-US" sz="2400" dirty="0" smtClean="0">
              <a:latin typeface="Calibri" pitchFamily="34" charset="0"/>
              <a:cs typeface="Calibri" pitchFamily="34" charset="0"/>
            </a:rPr>
            <a:t> a curriculum to prepare </a:t>
          </a:r>
          <a:r>
            <a:rPr lang="en-US" sz="2400" u="sng" dirty="0" smtClean="0">
              <a:latin typeface="Calibri" pitchFamily="34" charset="0"/>
              <a:cs typeface="Calibri" pitchFamily="34" charset="0"/>
            </a:rPr>
            <a:t>all</a:t>
          </a:r>
          <a:r>
            <a:rPr lang="en-US" sz="2400" dirty="0" smtClean="0">
              <a:latin typeface="Calibri" pitchFamily="34" charset="0"/>
              <a:cs typeface="Calibri" pitchFamily="34" charset="0"/>
            </a:rPr>
            <a:t> faculty for leadership positions</a:t>
          </a:r>
          <a:endParaRPr lang="en-US" sz="2400" dirty="0">
            <a:latin typeface="Calibri" pitchFamily="34" charset="0"/>
            <a:cs typeface="Calibri" pitchFamily="34" charset="0"/>
          </a:endParaRPr>
        </a:p>
      </dgm:t>
    </dgm:pt>
    <dgm:pt modelId="{78749A7B-53ED-4E48-A1A8-1E75F6491BC5}" type="parTrans" cxnId="{FF5234A4-D1EE-4D2D-AD4F-3EFD46067E5B}">
      <dgm:prSet/>
      <dgm:spPr/>
      <dgm:t>
        <a:bodyPr/>
        <a:lstStyle/>
        <a:p>
          <a:endParaRPr lang="en-US"/>
        </a:p>
      </dgm:t>
    </dgm:pt>
    <dgm:pt modelId="{13839DA7-186E-4A73-8C2B-0E205702BD0E}" type="sibTrans" cxnId="{FF5234A4-D1EE-4D2D-AD4F-3EFD46067E5B}">
      <dgm:prSet/>
      <dgm:spPr/>
      <dgm:t>
        <a:bodyPr/>
        <a:lstStyle/>
        <a:p>
          <a:endParaRPr lang="en-US"/>
        </a:p>
      </dgm:t>
    </dgm:pt>
    <dgm:pt modelId="{7DA3F7F6-E19E-4260-8304-EA8A0ACCDCF3}">
      <dgm:prSet phldrT="[Text]" custT="1"/>
      <dgm:spPr/>
      <dgm:t>
        <a:bodyPr/>
        <a:lstStyle/>
        <a:p>
          <a:r>
            <a:rPr lang="en-US" sz="2400" u="sng" dirty="0" smtClean="0">
              <a:latin typeface="Calibri" pitchFamily="34" charset="0"/>
              <a:cs typeface="Calibri" pitchFamily="34" charset="0"/>
            </a:rPr>
            <a:t>Organize </a:t>
          </a:r>
          <a:r>
            <a:rPr lang="en-US" sz="2400" u="none" dirty="0" smtClean="0">
              <a:latin typeface="Calibri" pitchFamily="34" charset="0"/>
              <a:cs typeface="Calibri" pitchFamily="34" charset="0"/>
            </a:rPr>
            <a:t>topics </a:t>
          </a:r>
          <a:r>
            <a:rPr lang="en-US" sz="2400" dirty="0" smtClean="0">
              <a:latin typeface="Calibri" pitchFamily="34" charset="0"/>
              <a:cs typeface="Calibri" pitchFamily="34" charset="0"/>
            </a:rPr>
            <a:t>into three main categories:</a:t>
          </a:r>
          <a:endParaRPr lang="en-US" sz="2400" dirty="0">
            <a:latin typeface="Calibri" pitchFamily="34" charset="0"/>
            <a:cs typeface="Calibri" pitchFamily="34" charset="0"/>
          </a:endParaRPr>
        </a:p>
      </dgm:t>
    </dgm:pt>
    <dgm:pt modelId="{2799C000-0782-4845-B3F6-33F793B60F03}" type="parTrans" cxnId="{198898BA-EC98-45E6-ABAB-ED1FEF2CCD26}">
      <dgm:prSet/>
      <dgm:spPr/>
      <dgm:t>
        <a:bodyPr/>
        <a:lstStyle/>
        <a:p>
          <a:endParaRPr lang="en-US"/>
        </a:p>
      </dgm:t>
    </dgm:pt>
    <dgm:pt modelId="{9123862C-F6C0-41AC-97D0-2D6D3267BE95}" type="sibTrans" cxnId="{198898BA-EC98-45E6-ABAB-ED1FEF2CCD26}">
      <dgm:prSet/>
      <dgm:spPr/>
      <dgm:t>
        <a:bodyPr/>
        <a:lstStyle/>
        <a:p>
          <a:endParaRPr lang="en-US"/>
        </a:p>
      </dgm:t>
    </dgm:pt>
    <dgm:pt modelId="{5359717C-B58D-4DC9-80AA-370817028DEF}">
      <dgm:prSet custT="1"/>
      <dgm:spPr/>
      <dgm:t>
        <a:bodyPr/>
        <a:lstStyle/>
        <a:p>
          <a:r>
            <a:rPr lang="en-US" sz="2400" dirty="0" smtClean="0">
              <a:latin typeface="Calibri" pitchFamily="34" charset="0"/>
              <a:cs typeface="Calibri" pitchFamily="34" charset="0"/>
            </a:rPr>
            <a:t>Interpersonal Relationships and Communications</a:t>
          </a:r>
          <a:endParaRPr lang="en-US" sz="2400" dirty="0">
            <a:latin typeface="Calibri" pitchFamily="34" charset="0"/>
            <a:cs typeface="Calibri" pitchFamily="34" charset="0"/>
          </a:endParaRPr>
        </a:p>
      </dgm:t>
    </dgm:pt>
    <dgm:pt modelId="{FFBE8CC6-94FE-432E-84C1-3FCFCD30719D}" type="sibTrans" cxnId="{D5660DD4-D41E-4CA4-BDD7-6B6E0AD57847}">
      <dgm:prSet/>
      <dgm:spPr/>
      <dgm:t>
        <a:bodyPr/>
        <a:lstStyle/>
        <a:p>
          <a:endParaRPr lang="en-US"/>
        </a:p>
      </dgm:t>
    </dgm:pt>
    <dgm:pt modelId="{F6075329-D536-4382-98BB-81587E4E87BF}" type="parTrans" cxnId="{D5660DD4-D41E-4CA4-BDD7-6B6E0AD57847}">
      <dgm:prSet/>
      <dgm:spPr/>
      <dgm:t>
        <a:bodyPr/>
        <a:lstStyle/>
        <a:p>
          <a:endParaRPr lang="en-US"/>
        </a:p>
      </dgm:t>
    </dgm:pt>
    <dgm:pt modelId="{4CBF25C4-6B58-4576-ADB0-75706EBAF464}">
      <dgm:prSet custT="1"/>
      <dgm:spPr/>
      <dgm:t>
        <a:bodyPr/>
        <a:lstStyle/>
        <a:p>
          <a:r>
            <a:rPr lang="en-US" sz="2400" dirty="0" smtClean="0">
              <a:latin typeface="Calibri" pitchFamily="34" charset="0"/>
              <a:cs typeface="Calibri" pitchFamily="34" charset="0"/>
            </a:rPr>
            <a:t>Task</a:t>
          </a:r>
          <a:endParaRPr lang="en-US" sz="2400" dirty="0">
            <a:latin typeface="Calibri" pitchFamily="34" charset="0"/>
            <a:cs typeface="Calibri" pitchFamily="34" charset="0"/>
          </a:endParaRPr>
        </a:p>
      </dgm:t>
    </dgm:pt>
    <dgm:pt modelId="{31F9BDD9-F60D-4E21-A468-DAD13F4CD0A5}" type="sibTrans" cxnId="{F2FB8ADE-FC93-40E0-9071-E459DDCB16C0}">
      <dgm:prSet/>
      <dgm:spPr/>
      <dgm:t>
        <a:bodyPr/>
        <a:lstStyle/>
        <a:p>
          <a:endParaRPr lang="en-US"/>
        </a:p>
      </dgm:t>
    </dgm:pt>
    <dgm:pt modelId="{4CEE61A7-FFD3-44B5-8F43-A24A43804A03}" type="parTrans" cxnId="{F2FB8ADE-FC93-40E0-9071-E459DDCB16C0}">
      <dgm:prSet/>
      <dgm:spPr/>
      <dgm:t>
        <a:bodyPr/>
        <a:lstStyle/>
        <a:p>
          <a:endParaRPr lang="en-US"/>
        </a:p>
      </dgm:t>
    </dgm:pt>
    <dgm:pt modelId="{BC7F77A9-3FA5-412D-81D6-7F42A912D967}">
      <dgm:prSet custT="1"/>
      <dgm:spPr/>
      <dgm:t>
        <a:bodyPr/>
        <a:lstStyle/>
        <a:p>
          <a:r>
            <a:rPr lang="en-US" sz="2400" dirty="0" smtClean="0">
              <a:latin typeface="Calibri" pitchFamily="34" charset="0"/>
              <a:cs typeface="Calibri" pitchFamily="34" charset="0"/>
            </a:rPr>
            <a:t>Leadership and Vision</a:t>
          </a:r>
          <a:endParaRPr lang="en-US" sz="2400" dirty="0">
            <a:latin typeface="Calibri" pitchFamily="34" charset="0"/>
            <a:cs typeface="Calibri" pitchFamily="34" charset="0"/>
          </a:endParaRPr>
        </a:p>
      </dgm:t>
    </dgm:pt>
    <dgm:pt modelId="{5614A421-2D50-41FB-A928-7C94A3CAB648}" type="sibTrans" cxnId="{25335D0E-CE2E-42F6-9339-18FB830ED811}">
      <dgm:prSet/>
      <dgm:spPr/>
      <dgm:t>
        <a:bodyPr/>
        <a:lstStyle/>
        <a:p>
          <a:endParaRPr lang="en-US"/>
        </a:p>
      </dgm:t>
    </dgm:pt>
    <dgm:pt modelId="{3E3380D4-099A-4EB5-875E-A28C5D5F6BC5}" type="parTrans" cxnId="{25335D0E-CE2E-42F6-9339-18FB830ED811}">
      <dgm:prSet/>
      <dgm:spPr/>
      <dgm:t>
        <a:bodyPr/>
        <a:lstStyle/>
        <a:p>
          <a:endParaRPr lang="en-US"/>
        </a:p>
      </dgm:t>
    </dgm:pt>
    <dgm:pt modelId="{0D78B15E-5C4A-4278-B45A-6FCBCD75658A}">
      <dgm:prSet phldrT="[Text]" custT="1"/>
      <dgm:spPr/>
      <dgm:t>
        <a:bodyPr/>
        <a:lstStyle/>
        <a:p>
          <a:r>
            <a:rPr lang="en-US" sz="2400" u="sng" dirty="0" smtClean="0">
              <a:latin typeface="Calibri" pitchFamily="34" charset="0"/>
              <a:cs typeface="Calibri" pitchFamily="34" charset="0"/>
            </a:rPr>
            <a:t>Offer</a:t>
          </a:r>
          <a:r>
            <a:rPr lang="en-US" sz="2400" dirty="0" smtClean="0">
              <a:latin typeface="Calibri" pitchFamily="34" charset="0"/>
              <a:cs typeface="Calibri" pitchFamily="34" charset="0"/>
            </a:rPr>
            <a:t> each academic year, six one-hour events through different formats (webinars, invited speakers, panels)</a:t>
          </a:r>
          <a:endParaRPr lang="en-US" sz="2400" dirty="0">
            <a:latin typeface="Calibri" pitchFamily="34" charset="0"/>
            <a:cs typeface="Calibri" pitchFamily="34" charset="0"/>
          </a:endParaRPr>
        </a:p>
      </dgm:t>
    </dgm:pt>
    <dgm:pt modelId="{4D5C5C7A-E626-462E-BB67-B77D68561112}" type="sibTrans" cxnId="{0ABCB06A-6A9E-4C0F-9BB4-E85569B90495}">
      <dgm:prSet/>
      <dgm:spPr/>
      <dgm:t>
        <a:bodyPr/>
        <a:lstStyle/>
        <a:p>
          <a:endParaRPr lang="en-US"/>
        </a:p>
      </dgm:t>
    </dgm:pt>
    <dgm:pt modelId="{58DBE497-AA4E-46E2-8709-B2902773DF85}" type="parTrans" cxnId="{0ABCB06A-6A9E-4C0F-9BB4-E85569B90495}">
      <dgm:prSet/>
      <dgm:spPr/>
      <dgm:t>
        <a:bodyPr/>
        <a:lstStyle/>
        <a:p>
          <a:endParaRPr lang="en-US"/>
        </a:p>
      </dgm:t>
    </dgm:pt>
    <dgm:pt modelId="{AFB7960E-3FA4-4787-A05B-4346B6350E05}">
      <dgm:prSet phldrT="[Text]" custT="1"/>
      <dgm:spPr/>
      <dgm:t>
        <a:bodyPr/>
        <a:lstStyle/>
        <a:p>
          <a:endParaRPr lang="en-US" sz="2400" dirty="0">
            <a:latin typeface="Calibri" pitchFamily="34" charset="0"/>
            <a:cs typeface="Calibri" pitchFamily="34" charset="0"/>
          </a:endParaRPr>
        </a:p>
      </dgm:t>
    </dgm:pt>
    <dgm:pt modelId="{A706BCAB-1A49-466E-9A10-FBAC78810715}" type="parTrans" cxnId="{D13C47B2-5014-4EF1-B1CF-37B0C351EA3B}">
      <dgm:prSet/>
      <dgm:spPr/>
      <dgm:t>
        <a:bodyPr/>
        <a:lstStyle/>
        <a:p>
          <a:endParaRPr lang="en-US"/>
        </a:p>
      </dgm:t>
    </dgm:pt>
    <dgm:pt modelId="{445B1DEB-029F-465A-97BB-56CE1F3F04AF}" type="sibTrans" cxnId="{D13C47B2-5014-4EF1-B1CF-37B0C351EA3B}">
      <dgm:prSet/>
      <dgm:spPr/>
      <dgm:t>
        <a:bodyPr/>
        <a:lstStyle/>
        <a:p>
          <a:endParaRPr lang="en-US"/>
        </a:p>
      </dgm:t>
    </dgm:pt>
    <dgm:pt modelId="{78D293BF-D139-4C2B-ADC5-6A9B046CA195}">
      <dgm:prSet custT="1"/>
      <dgm:spPr/>
      <dgm:t>
        <a:bodyPr/>
        <a:lstStyle/>
        <a:p>
          <a:endParaRPr lang="en-US" sz="2400" dirty="0">
            <a:latin typeface="Calibri" pitchFamily="34" charset="0"/>
            <a:cs typeface="Calibri" pitchFamily="34" charset="0"/>
          </a:endParaRPr>
        </a:p>
      </dgm:t>
    </dgm:pt>
    <dgm:pt modelId="{4243F1E3-9BE4-46C0-B722-A950A4078BD0}" type="parTrans" cxnId="{CC0CD1A1-43D4-4761-B576-9699E47FB1FB}">
      <dgm:prSet/>
      <dgm:spPr/>
      <dgm:t>
        <a:bodyPr/>
        <a:lstStyle/>
        <a:p>
          <a:endParaRPr lang="en-US"/>
        </a:p>
      </dgm:t>
    </dgm:pt>
    <dgm:pt modelId="{81261F1D-921D-4A3F-BB6A-0DF28174AEC6}" type="sibTrans" cxnId="{CC0CD1A1-43D4-4761-B576-9699E47FB1FB}">
      <dgm:prSet/>
      <dgm:spPr/>
      <dgm:t>
        <a:bodyPr/>
        <a:lstStyle/>
        <a:p>
          <a:endParaRPr lang="en-US"/>
        </a:p>
      </dgm:t>
    </dgm:pt>
    <dgm:pt modelId="{5130A90A-5376-4B57-A205-1FDCEBB57CD4}" type="pres">
      <dgm:prSet presAssocID="{606EA749-2B2B-48E4-968F-2373A7CB655D}" presName="Name0" presStyleCnt="0">
        <dgm:presLayoutVars>
          <dgm:dir/>
          <dgm:animLvl val="lvl"/>
          <dgm:resizeHandles val="exact"/>
        </dgm:presLayoutVars>
      </dgm:prSet>
      <dgm:spPr/>
      <dgm:t>
        <a:bodyPr/>
        <a:lstStyle/>
        <a:p>
          <a:endParaRPr lang="en-US"/>
        </a:p>
      </dgm:t>
    </dgm:pt>
    <dgm:pt modelId="{E8ABE37A-89B9-4A17-88D2-A79EF0893CAC}" type="pres">
      <dgm:prSet presAssocID="{7D4BE78C-B7B4-4077-B0AD-97D53CF71A52}" presName="linNode" presStyleCnt="0"/>
      <dgm:spPr/>
      <dgm:t>
        <a:bodyPr/>
        <a:lstStyle/>
        <a:p>
          <a:endParaRPr lang="en-US"/>
        </a:p>
      </dgm:t>
    </dgm:pt>
    <dgm:pt modelId="{A75E1A4D-88E5-4652-9D86-370C2B190C76}" type="pres">
      <dgm:prSet presAssocID="{7D4BE78C-B7B4-4077-B0AD-97D53CF71A52}" presName="parentText" presStyleLbl="node1" presStyleIdx="0" presStyleCnt="1" custScaleX="109058">
        <dgm:presLayoutVars>
          <dgm:chMax val="1"/>
          <dgm:bulletEnabled val="1"/>
        </dgm:presLayoutVars>
      </dgm:prSet>
      <dgm:spPr/>
      <dgm:t>
        <a:bodyPr/>
        <a:lstStyle/>
        <a:p>
          <a:endParaRPr lang="en-US"/>
        </a:p>
      </dgm:t>
    </dgm:pt>
    <dgm:pt modelId="{3AA629E4-142A-4C1B-844A-98EEE18D0BC2}" type="pres">
      <dgm:prSet presAssocID="{7D4BE78C-B7B4-4077-B0AD-97D53CF71A52}" presName="descendantText" presStyleLbl="alignAccFollowNode1" presStyleIdx="0" presStyleCnt="1" custScaleX="174925" custScaleY="121781">
        <dgm:presLayoutVars>
          <dgm:bulletEnabled val="1"/>
        </dgm:presLayoutVars>
      </dgm:prSet>
      <dgm:spPr/>
      <dgm:t>
        <a:bodyPr/>
        <a:lstStyle/>
        <a:p>
          <a:endParaRPr lang="en-US"/>
        </a:p>
      </dgm:t>
    </dgm:pt>
  </dgm:ptLst>
  <dgm:cxnLst>
    <dgm:cxn modelId="{5EB8F53E-8935-40D3-88FE-2143D2805B8D}" type="presOf" srcId="{606EA749-2B2B-48E4-968F-2373A7CB655D}" destId="{5130A90A-5376-4B57-A205-1FDCEBB57CD4}" srcOrd="0" destOrd="0" presId="urn:microsoft.com/office/officeart/2005/8/layout/vList5"/>
    <dgm:cxn modelId="{1639C0E3-ADF7-4724-905D-8635515B3F1B}" type="presOf" srcId="{7D4BE78C-B7B4-4077-B0AD-97D53CF71A52}" destId="{A75E1A4D-88E5-4652-9D86-370C2B190C76}" srcOrd="0" destOrd="0" presId="urn:microsoft.com/office/officeart/2005/8/layout/vList5"/>
    <dgm:cxn modelId="{25335D0E-CE2E-42F6-9339-18FB830ED811}" srcId="{7DA3F7F6-E19E-4260-8304-EA8A0ACCDCF3}" destId="{BC7F77A9-3FA5-412D-81D6-7F42A912D967}" srcOrd="0" destOrd="0" parTransId="{3E3380D4-099A-4EB5-875E-A28C5D5F6BC5}" sibTransId="{5614A421-2D50-41FB-A928-7C94A3CAB648}"/>
    <dgm:cxn modelId="{FF20A11D-034D-4F5B-A4F9-6C2B41175002}" type="presOf" srcId="{7DA3F7F6-E19E-4260-8304-EA8A0ACCDCF3}" destId="{3AA629E4-142A-4C1B-844A-98EEE18D0BC2}" srcOrd="0" destOrd="2" presId="urn:microsoft.com/office/officeart/2005/8/layout/vList5"/>
    <dgm:cxn modelId="{2F95C6E6-4954-4D6A-8FD0-330C43A35F96}" type="presOf" srcId="{0D78B15E-5C4A-4278-B45A-6FCBCD75658A}" destId="{3AA629E4-142A-4C1B-844A-98EEE18D0BC2}" srcOrd="0" destOrd="7" presId="urn:microsoft.com/office/officeart/2005/8/layout/vList5"/>
    <dgm:cxn modelId="{E12BC81D-2903-4C02-8F88-1EB4C1C76167}" type="presOf" srcId="{9309A1FC-82B3-43D8-B70B-5F0B35B2BF8D}" destId="{3AA629E4-142A-4C1B-844A-98EEE18D0BC2}" srcOrd="0" destOrd="0" presId="urn:microsoft.com/office/officeart/2005/8/layout/vList5"/>
    <dgm:cxn modelId="{FF5234A4-D1EE-4D2D-AD4F-3EFD46067E5B}" srcId="{7D4BE78C-B7B4-4077-B0AD-97D53CF71A52}" destId="{9309A1FC-82B3-43D8-B70B-5F0B35B2BF8D}" srcOrd="0" destOrd="0" parTransId="{78749A7B-53ED-4E48-A1A8-1E75F6491BC5}" sibTransId="{13839DA7-186E-4A73-8C2B-0E205702BD0E}"/>
    <dgm:cxn modelId="{5A32EEE8-5B94-4144-8E3F-947333DF0709}" type="presOf" srcId="{AFB7960E-3FA4-4787-A05B-4346B6350E05}" destId="{3AA629E4-142A-4C1B-844A-98EEE18D0BC2}" srcOrd="0" destOrd="1" presId="urn:microsoft.com/office/officeart/2005/8/layout/vList5"/>
    <dgm:cxn modelId="{CC0CD1A1-43D4-4761-B576-9699E47FB1FB}" srcId="{7DA3F7F6-E19E-4260-8304-EA8A0ACCDCF3}" destId="{78D293BF-D139-4C2B-ADC5-6A9B046CA195}" srcOrd="3" destOrd="0" parTransId="{4243F1E3-9BE4-46C0-B722-A950A4078BD0}" sibTransId="{81261F1D-921D-4A3F-BB6A-0DF28174AEC6}"/>
    <dgm:cxn modelId="{198898BA-EC98-45E6-ABAB-ED1FEF2CCD26}" srcId="{7D4BE78C-B7B4-4077-B0AD-97D53CF71A52}" destId="{7DA3F7F6-E19E-4260-8304-EA8A0ACCDCF3}" srcOrd="2" destOrd="0" parTransId="{2799C000-0782-4845-B3F6-33F793B60F03}" sibTransId="{9123862C-F6C0-41AC-97D0-2D6D3267BE95}"/>
    <dgm:cxn modelId="{98B83252-40B1-4605-AD2F-20D0370CFEB5}" type="presOf" srcId="{4CBF25C4-6B58-4576-ADB0-75706EBAF464}" destId="{3AA629E4-142A-4C1B-844A-98EEE18D0BC2}" srcOrd="0" destOrd="4" presId="urn:microsoft.com/office/officeart/2005/8/layout/vList5"/>
    <dgm:cxn modelId="{6B5E06AA-C06B-4B79-B99D-E486C2F78EAE}" type="presOf" srcId="{BC7F77A9-3FA5-412D-81D6-7F42A912D967}" destId="{3AA629E4-142A-4C1B-844A-98EEE18D0BC2}" srcOrd="0" destOrd="3" presId="urn:microsoft.com/office/officeart/2005/8/layout/vList5"/>
    <dgm:cxn modelId="{544E3D3E-A116-4D3E-AD90-0389670F23E8}" srcId="{606EA749-2B2B-48E4-968F-2373A7CB655D}" destId="{7D4BE78C-B7B4-4077-B0AD-97D53CF71A52}" srcOrd="0" destOrd="0" parTransId="{7293B219-24DB-4892-8459-0B004880DD1F}" sibTransId="{DFD07842-E0B2-4216-BC95-73CE3C9DED76}"/>
    <dgm:cxn modelId="{D13C47B2-5014-4EF1-B1CF-37B0C351EA3B}" srcId="{7D4BE78C-B7B4-4077-B0AD-97D53CF71A52}" destId="{AFB7960E-3FA4-4787-A05B-4346B6350E05}" srcOrd="1" destOrd="0" parTransId="{A706BCAB-1A49-466E-9A10-FBAC78810715}" sibTransId="{445B1DEB-029F-465A-97BB-56CE1F3F04AF}"/>
    <dgm:cxn modelId="{D5660DD4-D41E-4CA4-BDD7-6B6E0AD57847}" srcId="{7DA3F7F6-E19E-4260-8304-EA8A0ACCDCF3}" destId="{5359717C-B58D-4DC9-80AA-370817028DEF}" srcOrd="2" destOrd="0" parTransId="{F6075329-D536-4382-98BB-81587E4E87BF}" sibTransId="{FFBE8CC6-94FE-432E-84C1-3FCFCD30719D}"/>
    <dgm:cxn modelId="{0ABCB06A-6A9E-4C0F-9BB4-E85569B90495}" srcId="{7D4BE78C-B7B4-4077-B0AD-97D53CF71A52}" destId="{0D78B15E-5C4A-4278-B45A-6FCBCD75658A}" srcOrd="3" destOrd="0" parTransId="{58DBE497-AA4E-46E2-8709-B2902773DF85}" sibTransId="{4D5C5C7A-E626-462E-BB67-B77D68561112}"/>
    <dgm:cxn modelId="{E1C5F9EA-F7D3-42C4-AFEB-7F83BCCAE781}" type="presOf" srcId="{5359717C-B58D-4DC9-80AA-370817028DEF}" destId="{3AA629E4-142A-4C1B-844A-98EEE18D0BC2}" srcOrd="0" destOrd="5" presId="urn:microsoft.com/office/officeart/2005/8/layout/vList5"/>
    <dgm:cxn modelId="{D15482C8-26F9-495B-867B-81DF59B3162C}" type="presOf" srcId="{78D293BF-D139-4C2B-ADC5-6A9B046CA195}" destId="{3AA629E4-142A-4C1B-844A-98EEE18D0BC2}" srcOrd="0" destOrd="6" presId="urn:microsoft.com/office/officeart/2005/8/layout/vList5"/>
    <dgm:cxn modelId="{F2FB8ADE-FC93-40E0-9071-E459DDCB16C0}" srcId="{7DA3F7F6-E19E-4260-8304-EA8A0ACCDCF3}" destId="{4CBF25C4-6B58-4576-ADB0-75706EBAF464}" srcOrd="1" destOrd="0" parTransId="{4CEE61A7-FFD3-44B5-8F43-A24A43804A03}" sibTransId="{31F9BDD9-F60D-4E21-A468-DAD13F4CD0A5}"/>
    <dgm:cxn modelId="{28B12D73-5539-401F-80E2-D11905FF8C7A}" type="presParOf" srcId="{5130A90A-5376-4B57-A205-1FDCEBB57CD4}" destId="{E8ABE37A-89B9-4A17-88D2-A79EF0893CAC}" srcOrd="0" destOrd="0" presId="urn:microsoft.com/office/officeart/2005/8/layout/vList5"/>
    <dgm:cxn modelId="{5585C249-7680-4FF1-BAF7-3623FCC0D590}" type="presParOf" srcId="{E8ABE37A-89B9-4A17-88D2-A79EF0893CAC}" destId="{A75E1A4D-88E5-4652-9D86-370C2B190C76}" srcOrd="0" destOrd="0" presId="urn:microsoft.com/office/officeart/2005/8/layout/vList5"/>
    <dgm:cxn modelId="{9E0ABB9F-EBF4-448E-B680-EC62720FEB1D}" type="presParOf" srcId="{E8ABE37A-89B9-4A17-88D2-A79EF0893CAC}" destId="{3AA629E4-142A-4C1B-844A-98EEE18D0BC2}" srcOrd="1" destOrd="0" presId="urn:microsoft.com/office/officeart/2005/8/layout/vList5"/>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606EA749-2B2B-48E4-968F-2373A7CB655D}" type="doc">
      <dgm:prSet loTypeId="urn:microsoft.com/office/officeart/2005/8/layout/vList5" loCatId="list" qsTypeId="urn:microsoft.com/office/officeart/2005/8/quickstyle/simple1" qsCatId="simple" csTypeId="urn:microsoft.com/office/officeart/2005/8/colors/accent0_3" csCatId="mainScheme" phldr="1"/>
      <dgm:spPr/>
      <dgm:t>
        <a:bodyPr/>
        <a:lstStyle/>
        <a:p>
          <a:endParaRPr lang="en-US"/>
        </a:p>
      </dgm:t>
    </dgm:pt>
    <dgm:pt modelId="{7D4BE78C-B7B4-4077-B0AD-97D53CF71A52}">
      <dgm:prSet phldrT="[Text]" custT="1"/>
      <dgm:spPr/>
      <dgm:t>
        <a:bodyPr/>
        <a:lstStyle/>
        <a:p>
          <a:r>
            <a:rPr lang="en-US" sz="2400" i="1" dirty="0" smtClean="0"/>
            <a:t>Activity 2:</a:t>
          </a:r>
        </a:p>
        <a:p>
          <a:endParaRPr lang="en-US" sz="2400" i="1" dirty="0" smtClean="0"/>
        </a:p>
        <a:p>
          <a:r>
            <a:rPr lang="en-US" sz="2400" i="1" dirty="0" smtClean="0"/>
            <a:t> Leaders Forum for Climate Change</a:t>
          </a:r>
        </a:p>
      </dgm:t>
    </dgm:pt>
    <dgm:pt modelId="{7293B219-24DB-4892-8459-0B004880DD1F}" type="parTrans" cxnId="{544E3D3E-A116-4D3E-AD90-0389670F23E8}">
      <dgm:prSet/>
      <dgm:spPr/>
      <dgm:t>
        <a:bodyPr/>
        <a:lstStyle/>
        <a:p>
          <a:endParaRPr lang="en-US"/>
        </a:p>
      </dgm:t>
    </dgm:pt>
    <dgm:pt modelId="{DFD07842-E0B2-4216-BC95-73CE3C9DED76}" type="sibTrans" cxnId="{544E3D3E-A116-4D3E-AD90-0389670F23E8}">
      <dgm:prSet/>
      <dgm:spPr/>
      <dgm:t>
        <a:bodyPr/>
        <a:lstStyle/>
        <a:p>
          <a:endParaRPr lang="en-US"/>
        </a:p>
      </dgm:t>
    </dgm:pt>
    <dgm:pt modelId="{9309A1FC-82B3-43D8-B70B-5F0B35B2BF8D}">
      <dgm:prSet phldrT="[Text]" custT="1"/>
      <dgm:spPr/>
      <dgm:t>
        <a:bodyPr/>
        <a:lstStyle/>
        <a:p>
          <a:r>
            <a:rPr lang="en-US" sz="2400" u="sng" dirty="0" smtClean="0">
              <a:latin typeface="Calibri" pitchFamily="34" charset="0"/>
              <a:cs typeface="Calibri" pitchFamily="34" charset="0"/>
            </a:rPr>
            <a:t>Develop</a:t>
          </a:r>
          <a:r>
            <a:rPr lang="en-US" sz="2400" dirty="0" smtClean="0">
              <a:latin typeface="Calibri" pitchFamily="34" charset="0"/>
              <a:cs typeface="Calibri" pitchFamily="34" charset="0"/>
            </a:rPr>
            <a:t> a curriculum addressing female faculty barriers</a:t>
          </a:r>
          <a:endParaRPr lang="en-US" sz="2400" dirty="0">
            <a:latin typeface="Calibri" pitchFamily="34" charset="0"/>
            <a:cs typeface="Calibri" pitchFamily="34" charset="0"/>
          </a:endParaRPr>
        </a:p>
      </dgm:t>
    </dgm:pt>
    <dgm:pt modelId="{78749A7B-53ED-4E48-A1A8-1E75F6491BC5}" type="parTrans" cxnId="{FF5234A4-D1EE-4D2D-AD4F-3EFD46067E5B}">
      <dgm:prSet/>
      <dgm:spPr/>
      <dgm:t>
        <a:bodyPr/>
        <a:lstStyle/>
        <a:p>
          <a:endParaRPr lang="en-US"/>
        </a:p>
      </dgm:t>
    </dgm:pt>
    <dgm:pt modelId="{13839DA7-186E-4A73-8C2B-0E205702BD0E}" type="sibTrans" cxnId="{FF5234A4-D1EE-4D2D-AD4F-3EFD46067E5B}">
      <dgm:prSet/>
      <dgm:spPr/>
      <dgm:t>
        <a:bodyPr/>
        <a:lstStyle/>
        <a:p>
          <a:endParaRPr lang="en-US"/>
        </a:p>
      </dgm:t>
    </dgm:pt>
    <dgm:pt modelId="{930A1B3A-9E25-4110-9C8D-8B584C25E7E6}">
      <dgm:prSet phldrT="[Text]" custT="1"/>
      <dgm:spPr/>
      <dgm:t>
        <a:bodyPr/>
        <a:lstStyle/>
        <a:p>
          <a:r>
            <a:rPr lang="en-US" sz="2400" dirty="0" smtClean="0">
              <a:latin typeface="Calibri" pitchFamily="34" charset="0"/>
              <a:cs typeface="Calibri" pitchFamily="34" charset="0"/>
            </a:rPr>
            <a:t>Audience: department chairs, program directors, deans, provost, associate provost, administrators </a:t>
          </a:r>
          <a:endParaRPr lang="en-US" sz="2400" dirty="0">
            <a:latin typeface="Calibri" pitchFamily="34" charset="0"/>
            <a:cs typeface="Calibri" pitchFamily="34" charset="0"/>
          </a:endParaRPr>
        </a:p>
      </dgm:t>
    </dgm:pt>
    <dgm:pt modelId="{A7DFE5B0-31E2-4FB8-ADE7-4F12AF7D8AE4}" type="parTrans" cxnId="{CDB3971B-D078-4023-A28D-ABF55929EF82}">
      <dgm:prSet/>
      <dgm:spPr/>
      <dgm:t>
        <a:bodyPr/>
        <a:lstStyle/>
        <a:p>
          <a:endParaRPr lang="en-US"/>
        </a:p>
      </dgm:t>
    </dgm:pt>
    <dgm:pt modelId="{96CB918E-4305-4779-8D64-A89D253C32F3}" type="sibTrans" cxnId="{CDB3971B-D078-4023-A28D-ABF55929EF82}">
      <dgm:prSet/>
      <dgm:spPr/>
      <dgm:t>
        <a:bodyPr/>
        <a:lstStyle/>
        <a:p>
          <a:endParaRPr lang="en-US"/>
        </a:p>
      </dgm:t>
    </dgm:pt>
    <dgm:pt modelId="{58B87AE5-284E-403E-80BA-2E2049113FDB}">
      <dgm:prSet phldrT="[Text]" custT="1"/>
      <dgm:spPr/>
      <dgm:t>
        <a:bodyPr/>
        <a:lstStyle/>
        <a:p>
          <a:endParaRPr lang="en-US" sz="2400" dirty="0">
            <a:latin typeface="Calibri" pitchFamily="34" charset="0"/>
            <a:cs typeface="Calibri" pitchFamily="34" charset="0"/>
          </a:endParaRPr>
        </a:p>
      </dgm:t>
    </dgm:pt>
    <dgm:pt modelId="{E9BE2793-2EB1-4C82-9AA4-8809A6CDD293}" type="parTrans" cxnId="{418E53E1-35DB-468C-9EF1-2F1B7C69FCAD}">
      <dgm:prSet/>
      <dgm:spPr/>
      <dgm:t>
        <a:bodyPr/>
        <a:lstStyle/>
        <a:p>
          <a:endParaRPr lang="en-US"/>
        </a:p>
      </dgm:t>
    </dgm:pt>
    <dgm:pt modelId="{381F279B-0205-4D65-AA9D-338AE71ABAB4}" type="sibTrans" cxnId="{418E53E1-35DB-468C-9EF1-2F1B7C69FCAD}">
      <dgm:prSet/>
      <dgm:spPr/>
      <dgm:t>
        <a:bodyPr/>
        <a:lstStyle/>
        <a:p>
          <a:endParaRPr lang="en-US"/>
        </a:p>
      </dgm:t>
    </dgm:pt>
    <dgm:pt modelId="{49DEF0D6-F37A-4386-8F7D-B0A13E07DA5B}">
      <dgm:prSet phldrT="[Text]" custT="1"/>
      <dgm:spPr/>
      <dgm:t>
        <a:bodyPr/>
        <a:lstStyle/>
        <a:p>
          <a:r>
            <a:rPr lang="en-US" sz="2400" u="sng" dirty="0" smtClean="0">
              <a:latin typeface="Calibri" pitchFamily="34" charset="0"/>
              <a:cs typeface="Calibri" pitchFamily="34" charset="0"/>
            </a:rPr>
            <a:t>Establish</a:t>
          </a:r>
          <a:r>
            <a:rPr lang="en-US" sz="2400" dirty="0" smtClean="0">
              <a:latin typeface="Calibri" pitchFamily="34" charset="0"/>
              <a:cs typeface="Calibri" pitchFamily="34" charset="0"/>
            </a:rPr>
            <a:t> three, half-day leadership workshops</a:t>
          </a:r>
          <a:endParaRPr lang="en-US" sz="2400" dirty="0">
            <a:latin typeface="Calibri" pitchFamily="34" charset="0"/>
            <a:cs typeface="Calibri" pitchFamily="34" charset="0"/>
          </a:endParaRPr>
        </a:p>
      </dgm:t>
    </dgm:pt>
    <dgm:pt modelId="{44BC9595-6F5B-436F-A3F3-EC27F2F6637B}" type="parTrans" cxnId="{C1A3C55D-F60F-4C06-AFF1-271BA1D2A2C6}">
      <dgm:prSet/>
      <dgm:spPr/>
      <dgm:t>
        <a:bodyPr/>
        <a:lstStyle/>
        <a:p>
          <a:endParaRPr lang="en-US"/>
        </a:p>
      </dgm:t>
    </dgm:pt>
    <dgm:pt modelId="{472EE544-133F-4932-AAFA-F86D2C6B0DA4}" type="sibTrans" cxnId="{C1A3C55D-F60F-4C06-AFF1-271BA1D2A2C6}">
      <dgm:prSet/>
      <dgm:spPr/>
      <dgm:t>
        <a:bodyPr/>
        <a:lstStyle/>
        <a:p>
          <a:endParaRPr lang="en-US"/>
        </a:p>
      </dgm:t>
    </dgm:pt>
    <dgm:pt modelId="{8FBFB19E-33DE-43F8-A1A6-A8A693A0D34D}">
      <dgm:prSet phldrT="[Text]" custT="1"/>
      <dgm:spPr/>
      <dgm:t>
        <a:bodyPr/>
        <a:lstStyle/>
        <a:p>
          <a:endParaRPr lang="en-US" sz="2400" dirty="0">
            <a:latin typeface="Calibri" pitchFamily="34" charset="0"/>
            <a:cs typeface="Calibri" pitchFamily="34" charset="0"/>
          </a:endParaRPr>
        </a:p>
      </dgm:t>
    </dgm:pt>
    <dgm:pt modelId="{A01F4552-C317-4C7A-A1FA-3C6A8408E76C}" type="parTrans" cxnId="{C61BB2D0-DB31-42B7-AE88-7323A6118D8C}">
      <dgm:prSet/>
      <dgm:spPr/>
      <dgm:t>
        <a:bodyPr/>
        <a:lstStyle/>
        <a:p>
          <a:endParaRPr lang="en-US"/>
        </a:p>
      </dgm:t>
    </dgm:pt>
    <dgm:pt modelId="{34CD5BBD-9EF8-48DF-8013-162634895A94}" type="sibTrans" cxnId="{C61BB2D0-DB31-42B7-AE88-7323A6118D8C}">
      <dgm:prSet/>
      <dgm:spPr/>
      <dgm:t>
        <a:bodyPr/>
        <a:lstStyle/>
        <a:p>
          <a:endParaRPr lang="en-US"/>
        </a:p>
      </dgm:t>
    </dgm:pt>
    <dgm:pt modelId="{5E8569B9-BBBE-45B5-A68E-732DD31C8F91}">
      <dgm:prSet phldrT="[Text]" custT="1"/>
      <dgm:spPr/>
      <dgm:t>
        <a:bodyPr/>
        <a:lstStyle/>
        <a:p>
          <a:endParaRPr lang="en-US" sz="2400" dirty="0">
            <a:latin typeface="Calibri" pitchFamily="34" charset="0"/>
            <a:cs typeface="Calibri" pitchFamily="34" charset="0"/>
          </a:endParaRPr>
        </a:p>
      </dgm:t>
    </dgm:pt>
    <dgm:pt modelId="{E145AFD3-F7DC-488B-A049-3D973E970859}" type="parTrans" cxnId="{B6A37266-1367-4335-A55F-755E066B2FDB}">
      <dgm:prSet/>
      <dgm:spPr/>
      <dgm:t>
        <a:bodyPr/>
        <a:lstStyle/>
        <a:p>
          <a:endParaRPr lang="en-US"/>
        </a:p>
      </dgm:t>
    </dgm:pt>
    <dgm:pt modelId="{92B0F3CC-1726-43BD-BFBA-42EF25D8C16F}" type="sibTrans" cxnId="{B6A37266-1367-4335-A55F-755E066B2FDB}">
      <dgm:prSet/>
      <dgm:spPr/>
      <dgm:t>
        <a:bodyPr/>
        <a:lstStyle/>
        <a:p>
          <a:endParaRPr lang="en-US"/>
        </a:p>
      </dgm:t>
    </dgm:pt>
    <dgm:pt modelId="{194CA214-7A86-43BB-93AE-17516A8045FE}">
      <dgm:prSet phldrT="[Text]" custT="1"/>
      <dgm:spPr/>
      <dgm:t>
        <a:bodyPr/>
        <a:lstStyle/>
        <a:p>
          <a:r>
            <a:rPr lang="en-US" sz="2400" dirty="0" smtClean="0">
              <a:latin typeface="Calibri" pitchFamily="34" charset="0"/>
              <a:cs typeface="Calibri" pitchFamily="34" charset="0"/>
            </a:rPr>
            <a:t>Goal: Climate change</a:t>
          </a:r>
          <a:endParaRPr lang="en-US" sz="2400" dirty="0">
            <a:latin typeface="Calibri" pitchFamily="34" charset="0"/>
            <a:cs typeface="Calibri" pitchFamily="34" charset="0"/>
          </a:endParaRPr>
        </a:p>
      </dgm:t>
    </dgm:pt>
    <dgm:pt modelId="{6F3C6647-7C14-491B-B03E-CA8ADBCB0D83}" type="parTrans" cxnId="{4B5D6984-061B-478C-9F69-A6264BE2F626}">
      <dgm:prSet/>
      <dgm:spPr/>
      <dgm:t>
        <a:bodyPr/>
        <a:lstStyle/>
        <a:p>
          <a:endParaRPr lang="en-US"/>
        </a:p>
      </dgm:t>
    </dgm:pt>
    <dgm:pt modelId="{404C62F3-D203-4E43-9BB3-6C891E2BE4F6}" type="sibTrans" cxnId="{4B5D6984-061B-478C-9F69-A6264BE2F626}">
      <dgm:prSet/>
      <dgm:spPr/>
      <dgm:t>
        <a:bodyPr/>
        <a:lstStyle/>
        <a:p>
          <a:endParaRPr lang="en-US"/>
        </a:p>
      </dgm:t>
    </dgm:pt>
    <dgm:pt modelId="{08419FEA-DED5-45A1-A18D-0C1B36180284}">
      <dgm:prSet phldrT="[Text]" custT="1"/>
      <dgm:spPr/>
      <dgm:t>
        <a:bodyPr/>
        <a:lstStyle/>
        <a:p>
          <a:endParaRPr lang="en-US" sz="2400" dirty="0">
            <a:latin typeface="Calibri" pitchFamily="34" charset="0"/>
            <a:cs typeface="Calibri" pitchFamily="34" charset="0"/>
          </a:endParaRPr>
        </a:p>
      </dgm:t>
    </dgm:pt>
    <dgm:pt modelId="{AB5BE501-A16C-46E9-B018-60072415A5A3}" type="parTrans" cxnId="{1E0BD9F0-0B7C-4169-85E9-F4BC2BBDAEB5}">
      <dgm:prSet/>
      <dgm:spPr/>
      <dgm:t>
        <a:bodyPr/>
        <a:lstStyle/>
        <a:p>
          <a:endParaRPr lang="en-US"/>
        </a:p>
      </dgm:t>
    </dgm:pt>
    <dgm:pt modelId="{BD3778B3-118C-410E-89E5-EDFEA3D671BC}" type="sibTrans" cxnId="{1E0BD9F0-0B7C-4169-85E9-F4BC2BBDAEB5}">
      <dgm:prSet/>
      <dgm:spPr/>
      <dgm:t>
        <a:bodyPr/>
        <a:lstStyle/>
        <a:p>
          <a:endParaRPr lang="en-US"/>
        </a:p>
      </dgm:t>
    </dgm:pt>
    <dgm:pt modelId="{AACF5F25-2E26-4692-93B2-56B8155B9763}">
      <dgm:prSet phldrT="[Text]" custT="1"/>
      <dgm:spPr/>
      <dgm:t>
        <a:bodyPr/>
        <a:lstStyle/>
        <a:p>
          <a:r>
            <a:rPr lang="en-US" sz="2400" smtClean="0">
              <a:latin typeface="Calibri" pitchFamily="34" charset="0"/>
              <a:cs typeface="Calibri" pitchFamily="34" charset="0"/>
            </a:rPr>
            <a:t>First implementation           March30, 2012</a:t>
          </a:r>
          <a:endParaRPr lang="en-US" sz="2400" dirty="0">
            <a:latin typeface="Calibri" pitchFamily="34" charset="0"/>
            <a:cs typeface="Calibri" pitchFamily="34" charset="0"/>
          </a:endParaRPr>
        </a:p>
      </dgm:t>
    </dgm:pt>
    <dgm:pt modelId="{DEB2F00C-C88D-4188-9303-ECBDC6461F3E}" type="parTrans" cxnId="{8E837FF8-2A1A-4B16-B187-AAE3E153DCF2}">
      <dgm:prSet/>
      <dgm:spPr/>
      <dgm:t>
        <a:bodyPr/>
        <a:lstStyle/>
        <a:p>
          <a:endParaRPr lang="en-US"/>
        </a:p>
      </dgm:t>
    </dgm:pt>
    <dgm:pt modelId="{5945BEC1-64A8-4B5C-A09D-F158993DF319}" type="sibTrans" cxnId="{8E837FF8-2A1A-4B16-B187-AAE3E153DCF2}">
      <dgm:prSet/>
      <dgm:spPr/>
      <dgm:t>
        <a:bodyPr/>
        <a:lstStyle/>
        <a:p>
          <a:endParaRPr lang="en-US"/>
        </a:p>
      </dgm:t>
    </dgm:pt>
    <dgm:pt modelId="{41AD1122-2BB1-4112-9903-FB6EF6105A0D}">
      <dgm:prSet phldrT="[Text]" custT="1"/>
      <dgm:spPr/>
      <dgm:t>
        <a:bodyPr/>
        <a:lstStyle/>
        <a:p>
          <a:endParaRPr lang="en-US" sz="2400" dirty="0">
            <a:latin typeface="Calibri" pitchFamily="34" charset="0"/>
            <a:cs typeface="Calibri" pitchFamily="34" charset="0"/>
          </a:endParaRPr>
        </a:p>
      </dgm:t>
    </dgm:pt>
    <dgm:pt modelId="{D15BEB21-288D-4AE6-AACD-4143685F416C}" type="parTrans" cxnId="{1C8F33BE-9522-4588-BFB1-DDA542E2AAE1}">
      <dgm:prSet/>
      <dgm:spPr/>
      <dgm:t>
        <a:bodyPr/>
        <a:lstStyle/>
        <a:p>
          <a:endParaRPr lang="en-US"/>
        </a:p>
      </dgm:t>
    </dgm:pt>
    <dgm:pt modelId="{C445610A-6337-4697-AFD6-292C8A905BB5}" type="sibTrans" cxnId="{1C8F33BE-9522-4588-BFB1-DDA542E2AAE1}">
      <dgm:prSet/>
      <dgm:spPr/>
      <dgm:t>
        <a:bodyPr/>
        <a:lstStyle/>
        <a:p>
          <a:endParaRPr lang="en-US"/>
        </a:p>
      </dgm:t>
    </dgm:pt>
    <dgm:pt modelId="{A306E90C-3011-4DDF-8097-0EB18B44BAD1}">
      <dgm:prSet phldrT="[Text]" custT="1"/>
      <dgm:spPr/>
      <dgm:t>
        <a:bodyPr/>
        <a:lstStyle/>
        <a:p>
          <a:r>
            <a:rPr lang="en-US" sz="2400" smtClean="0">
              <a:latin typeface="Calibri" pitchFamily="34" charset="0"/>
              <a:cs typeface="Calibri" pitchFamily="34" charset="0"/>
            </a:rPr>
            <a:t>Topic: Fair Faculty Evaluations</a:t>
          </a:r>
          <a:endParaRPr lang="en-US" sz="2400" dirty="0">
            <a:latin typeface="Calibri" pitchFamily="34" charset="0"/>
            <a:cs typeface="Calibri" pitchFamily="34" charset="0"/>
          </a:endParaRPr>
        </a:p>
      </dgm:t>
    </dgm:pt>
    <dgm:pt modelId="{FC1B140B-D5D0-4EA0-BEAA-9A2BCCD330C1}" type="parTrans" cxnId="{516B0716-0C79-42F8-BE35-B0F22E2A4903}">
      <dgm:prSet/>
      <dgm:spPr/>
      <dgm:t>
        <a:bodyPr/>
        <a:lstStyle/>
        <a:p>
          <a:endParaRPr lang="en-US"/>
        </a:p>
      </dgm:t>
    </dgm:pt>
    <dgm:pt modelId="{14D22B85-0C48-46A8-B188-19BC86BB1C34}" type="sibTrans" cxnId="{516B0716-0C79-42F8-BE35-B0F22E2A4903}">
      <dgm:prSet/>
      <dgm:spPr/>
      <dgm:t>
        <a:bodyPr/>
        <a:lstStyle/>
        <a:p>
          <a:endParaRPr lang="en-US"/>
        </a:p>
      </dgm:t>
    </dgm:pt>
    <dgm:pt modelId="{5130A90A-5376-4B57-A205-1FDCEBB57CD4}" type="pres">
      <dgm:prSet presAssocID="{606EA749-2B2B-48E4-968F-2373A7CB655D}" presName="Name0" presStyleCnt="0">
        <dgm:presLayoutVars>
          <dgm:dir/>
          <dgm:animLvl val="lvl"/>
          <dgm:resizeHandles val="exact"/>
        </dgm:presLayoutVars>
      </dgm:prSet>
      <dgm:spPr/>
      <dgm:t>
        <a:bodyPr/>
        <a:lstStyle/>
        <a:p>
          <a:endParaRPr lang="en-US"/>
        </a:p>
      </dgm:t>
    </dgm:pt>
    <dgm:pt modelId="{E8ABE37A-89B9-4A17-88D2-A79EF0893CAC}" type="pres">
      <dgm:prSet presAssocID="{7D4BE78C-B7B4-4077-B0AD-97D53CF71A52}" presName="linNode" presStyleCnt="0"/>
      <dgm:spPr/>
      <dgm:t>
        <a:bodyPr/>
        <a:lstStyle/>
        <a:p>
          <a:endParaRPr lang="en-US"/>
        </a:p>
      </dgm:t>
    </dgm:pt>
    <dgm:pt modelId="{A75E1A4D-88E5-4652-9D86-370C2B190C76}" type="pres">
      <dgm:prSet presAssocID="{7D4BE78C-B7B4-4077-B0AD-97D53CF71A52}" presName="parentText" presStyleLbl="node1" presStyleIdx="0" presStyleCnt="1">
        <dgm:presLayoutVars>
          <dgm:chMax val="1"/>
          <dgm:bulletEnabled val="1"/>
        </dgm:presLayoutVars>
      </dgm:prSet>
      <dgm:spPr/>
      <dgm:t>
        <a:bodyPr/>
        <a:lstStyle/>
        <a:p>
          <a:endParaRPr lang="en-US"/>
        </a:p>
      </dgm:t>
    </dgm:pt>
    <dgm:pt modelId="{3AA629E4-142A-4C1B-844A-98EEE18D0BC2}" type="pres">
      <dgm:prSet presAssocID="{7D4BE78C-B7B4-4077-B0AD-97D53CF71A52}" presName="descendantText" presStyleLbl="alignAccFollowNode1" presStyleIdx="0" presStyleCnt="1" custScaleX="174925" custScaleY="121781">
        <dgm:presLayoutVars>
          <dgm:bulletEnabled val="1"/>
        </dgm:presLayoutVars>
      </dgm:prSet>
      <dgm:spPr/>
      <dgm:t>
        <a:bodyPr/>
        <a:lstStyle/>
        <a:p>
          <a:endParaRPr lang="en-US"/>
        </a:p>
      </dgm:t>
    </dgm:pt>
  </dgm:ptLst>
  <dgm:cxnLst>
    <dgm:cxn modelId="{2B77B7DC-905F-4396-9073-5A16754D5390}" type="presOf" srcId="{194CA214-7A86-43BB-93AE-17516A8045FE}" destId="{3AA629E4-142A-4C1B-844A-98EEE18D0BC2}" srcOrd="0" destOrd="7" presId="urn:microsoft.com/office/officeart/2005/8/layout/vList5"/>
    <dgm:cxn modelId="{9014A47D-7F97-46B7-B554-6F628ABAA7D1}" type="presOf" srcId="{8FBFB19E-33DE-43F8-A1A6-A8A693A0D34D}" destId="{3AA629E4-142A-4C1B-844A-98EEE18D0BC2}" srcOrd="0" destOrd="2" presId="urn:microsoft.com/office/officeart/2005/8/layout/vList5"/>
    <dgm:cxn modelId="{3E31DA06-411C-48C6-8EE0-4A055B51735C}" type="presOf" srcId="{930A1B3A-9E25-4110-9C8D-8B584C25E7E6}" destId="{3AA629E4-142A-4C1B-844A-98EEE18D0BC2}" srcOrd="0" destOrd="5" presId="urn:microsoft.com/office/officeart/2005/8/layout/vList5"/>
    <dgm:cxn modelId="{CDB3971B-D078-4023-A28D-ABF55929EF82}" srcId="{5E8569B9-BBBE-45B5-A68E-732DD31C8F91}" destId="{930A1B3A-9E25-4110-9C8D-8B584C25E7E6}" srcOrd="0" destOrd="0" parTransId="{A7DFE5B0-31E2-4FB8-ADE7-4F12AF7D8AE4}" sibTransId="{96CB918E-4305-4779-8D64-A89D253C32F3}"/>
    <dgm:cxn modelId="{24CBB6E4-5E9E-452A-8626-ABC54436FBA9}" type="presOf" srcId="{49DEF0D6-F37A-4386-8F7D-B0A13E07DA5B}" destId="{3AA629E4-142A-4C1B-844A-98EEE18D0BC2}" srcOrd="0" destOrd="3" presId="urn:microsoft.com/office/officeart/2005/8/layout/vList5"/>
    <dgm:cxn modelId="{C1A3C55D-F60F-4C06-AFF1-271BA1D2A2C6}" srcId="{7D4BE78C-B7B4-4077-B0AD-97D53CF71A52}" destId="{49DEF0D6-F37A-4386-8F7D-B0A13E07DA5B}" srcOrd="3" destOrd="0" parTransId="{44BC9595-6F5B-436F-A3F3-EC27F2F6637B}" sibTransId="{472EE544-133F-4932-AAFA-F86D2C6B0DA4}"/>
    <dgm:cxn modelId="{FF5234A4-D1EE-4D2D-AD4F-3EFD46067E5B}" srcId="{7D4BE78C-B7B4-4077-B0AD-97D53CF71A52}" destId="{9309A1FC-82B3-43D8-B70B-5F0B35B2BF8D}" srcOrd="1" destOrd="0" parTransId="{78749A7B-53ED-4E48-A1A8-1E75F6491BC5}" sibTransId="{13839DA7-186E-4A73-8C2B-0E205702BD0E}"/>
    <dgm:cxn modelId="{C5EFED6A-D40C-4407-90D3-3F0755FA9C11}" type="presOf" srcId="{41AD1122-2BB1-4112-9903-FB6EF6105A0D}" destId="{3AA629E4-142A-4C1B-844A-98EEE18D0BC2}" srcOrd="0" destOrd="8" presId="urn:microsoft.com/office/officeart/2005/8/layout/vList5"/>
    <dgm:cxn modelId="{3F1D9B82-11AA-43DB-8068-7AAA12103D5A}" type="presOf" srcId="{7D4BE78C-B7B4-4077-B0AD-97D53CF71A52}" destId="{A75E1A4D-88E5-4652-9D86-370C2B190C76}" srcOrd="0" destOrd="0" presId="urn:microsoft.com/office/officeart/2005/8/layout/vList5"/>
    <dgm:cxn modelId="{42D683E7-78A2-4FC7-99D3-380485ABAD2F}" type="presOf" srcId="{08419FEA-DED5-45A1-A18D-0C1B36180284}" destId="{3AA629E4-142A-4C1B-844A-98EEE18D0BC2}" srcOrd="0" destOrd="6" presId="urn:microsoft.com/office/officeart/2005/8/layout/vList5"/>
    <dgm:cxn modelId="{1E0BD9F0-0B7C-4169-85E9-F4BC2BBDAEB5}" srcId="{7D4BE78C-B7B4-4077-B0AD-97D53CF71A52}" destId="{08419FEA-DED5-45A1-A18D-0C1B36180284}" srcOrd="5" destOrd="0" parTransId="{AB5BE501-A16C-46E9-B018-60072415A5A3}" sibTransId="{BD3778B3-118C-410E-89E5-EDFEA3D671BC}"/>
    <dgm:cxn modelId="{A66D387D-5029-4386-BE66-41A22BA9A5B3}" type="presOf" srcId="{AACF5F25-2E26-4692-93B2-56B8155B9763}" destId="{3AA629E4-142A-4C1B-844A-98EEE18D0BC2}" srcOrd="0" destOrd="9" presId="urn:microsoft.com/office/officeart/2005/8/layout/vList5"/>
    <dgm:cxn modelId="{C70DCAEC-9AC5-4752-9CD2-6F4963B20B0B}" type="presOf" srcId="{606EA749-2B2B-48E4-968F-2373A7CB655D}" destId="{5130A90A-5376-4B57-A205-1FDCEBB57CD4}" srcOrd="0" destOrd="0" presId="urn:microsoft.com/office/officeart/2005/8/layout/vList5"/>
    <dgm:cxn modelId="{544E3D3E-A116-4D3E-AD90-0389670F23E8}" srcId="{606EA749-2B2B-48E4-968F-2373A7CB655D}" destId="{7D4BE78C-B7B4-4077-B0AD-97D53CF71A52}" srcOrd="0" destOrd="0" parTransId="{7293B219-24DB-4892-8459-0B004880DD1F}" sibTransId="{DFD07842-E0B2-4216-BC95-73CE3C9DED76}"/>
    <dgm:cxn modelId="{418E53E1-35DB-468C-9EF1-2F1B7C69FCAD}" srcId="{7D4BE78C-B7B4-4077-B0AD-97D53CF71A52}" destId="{58B87AE5-284E-403E-80BA-2E2049113FDB}" srcOrd="0" destOrd="0" parTransId="{E9BE2793-2EB1-4C82-9AA4-8809A6CDD293}" sibTransId="{381F279B-0205-4D65-AA9D-338AE71ABAB4}"/>
    <dgm:cxn modelId="{1FB4742B-D751-4987-B3B3-C155EA790E62}" type="presOf" srcId="{9309A1FC-82B3-43D8-B70B-5F0B35B2BF8D}" destId="{3AA629E4-142A-4C1B-844A-98EEE18D0BC2}" srcOrd="0" destOrd="1" presId="urn:microsoft.com/office/officeart/2005/8/layout/vList5"/>
    <dgm:cxn modelId="{EE2AC6C9-6BC4-49D9-A5C2-3CA2D90B7B8D}" type="presOf" srcId="{A306E90C-3011-4DDF-8097-0EB18B44BAD1}" destId="{3AA629E4-142A-4C1B-844A-98EEE18D0BC2}" srcOrd="0" destOrd="10" presId="urn:microsoft.com/office/officeart/2005/8/layout/vList5"/>
    <dgm:cxn modelId="{C61BB2D0-DB31-42B7-AE88-7323A6118D8C}" srcId="{7D4BE78C-B7B4-4077-B0AD-97D53CF71A52}" destId="{8FBFB19E-33DE-43F8-A1A6-A8A693A0D34D}" srcOrd="2" destOrd="0" parTransId="{A01F4552-C317-4C7A-A1FA-3C6A8408E76C}" sibTransId="{34CD5BBD-9EF8-48DF-8013-162634895A94}"/>
    <dgm:cxn modelId="{4DB08AEC-317D-4835-B1CF-0F5227292792}" type="presOf" srcId="{5E8569B9-BBBE-45B5-A68E-732DD31C8F91}" destId="{3AA629E4-142A-4C1B-844A-98EEE18D0BC2}" srcOrd="0" destOrd="4" presId="urn:microsoft.com/office/officeart/2005/8/layout/vList5"/>
    <dgm:cxn modelId="{1C8F33BE-9522-4588-BFB1-DDA542E2AAE1}" srcId="{08419FEA-DED5-45A1-A18D-0C1B36180284}" destId="{41AD1122-2BB1-4112-9903-FB6EF6105A0D}" srcOrd="1" destOrd="0" parTransId="{D15BEB21-288D-4AE6-AACD-4143685F416C}" sibTransId="{C445610A-6337-4697-AFD6-292C8A905BB5}"/>
    <dgm:cxn modelId="{516B0716-0C79-42F8-BE35-B0F22E2A4903}" srcId="{AACF5F25-2E26-4692-93B2-56B8155B9763}" destId="{A306E90C-3011-4DDF-8097-0EB18B44BAD1}" srcOrd="0" destOrd="0" parTransId="{FC1B140B-D5D0-4EA0-BEAA-9A2BCCD330C1}" sibTransId="{14D22B85-0C48-46A8-B188-19BC86BB1C34}"/>
    <dgm:cxn modelId="{7E2AFD91-BAB5-4B91-96D4-D96A95175F55}" type="presOf" srcId="{58B87AE5-284E-403E-80BA-2E2049113FDB}" destId="{3AA629E4-142A-4C1B-844A-98EEE18D0BC2}" srcOrd="0" destOrd="0" presId="urn:microsoft.com/office/officeart/2005/8/layout/vList5"/>
    <dgm:cxn modelId="{B6A37266-1367-4335-A55F-755E066B2FDB}" srcId="{7D4BE78C-B7B4-4077-B0AD-97D53CF71A52}" destId="{5E8569B9-BBBE-45B5-A68E-732DD31C8F91}" srcOrd="4" destOrd="0" parTransId="{E145AFD3-F7DC-488B-A049-3D973E970859}" sibTransId="{92B0F3CC-1726-43BD-BFBA-42EF25D8C16F}"/>
    <dgm:cxn modelId="{4B5D6984-061B-478C-9F69-A6264BE2F626}" srcId="{08419FEA-DED5-45A1-A18D-0C1B36180284}" destId="{194CA214-7A86-43BB-93AE-17516A8045FE}" srcOrd="0" destOrd="0" parTransId="{6F3C6647-7C14-491B-B03E-CA8ADBCB0D83}" sibTransId="{404C62F3-D203-4E43-9BB3-6C891E2BE4F6}"/>
    <dgm:cxn modelId="{8E837FF8-2A1A-4B16-B187-AAE3E153DCF2}" srcId="{08419FEA-DED5-45A1-A18D-0C1B36180284}" destId="{AACF5F25-2E26-4692-93B2-56B8155B9763}" srcOrd="2" destOrd="0" parTransId="{DEB2F00C-C88D-4188-9303-ECBDC6461F3E}" sibTransId="{5945BEC1-64A8-4B5C-A09D-F158993DF319}"/>
    <dgm:cxn modelId="{C80E4DBD-B0D5-4050-8A85-7E5A7AFFE76F}" type="presParOf" srcId="{5130A90A-5376-4B57-A205-1FDCEBB57CD4}" destId="{E8ABE37A-89B9-4A17-88D2-A79EF0893CAC}" srcOrd="0" destOrd="0" presId="urn:microsoft.com/office/officeart/2005/8/layout/vList5"/>
    <dgm:cxn modelId="{7B29AD60-6918-4243-8FD6-DA292642E79B}" type="presParOf" srcId="{E8ABE37A-89B9-4A17-88D2-A79EF0893CAC}" destId="{A75E1A4D-88E5-4652-9D86-370C2B190C76}" srcOrd="0" destOrd="0" presId="urn:microsoft.com/office/officeart/2005/8/layout/vList5"/>
    <dgm:cxn modelId="{A7854808-3BB1-47CD-9114-B845C3D23175}" type="presParOf" srcId="{E8ABE37A-89B9-4A17-88D2-A79EF0893CAC}" destId="{3AA629E4-142A-4C1B-844A-98EEE18D0BC2}" srcOrd="1" destOrd="0" presId="urn:microsoft.com/office/officeart/2005/8/layout/vList5"/>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606EA749-2B2B-48E4-968F-2373A7CB655D}" type="doc">
      <dgm:prSet loTypeId="urn:microsoft.com/office/officeart/2005/8/layout/vList5" loCatId="list" qsTypeId="urn:microsoft.com/office/officeart/2005/8/quickstyle/simple1" qsCatId="simple" csTypeId="urn:microsoft.com/office/officeart/2005/8/colors/accent0_3" csCatId="mainScheme" phldr="1"/>
      <dgm:spPr/>
      <dgm:t>
        <a:bodyPr/>
        <a:lstStyle/>
        <a:p>
          <a:endParaRPr lang="en-US"/>
        </a:p>
      </dgm:t>
    </dgm:pt>
    <dgm:pt modelId="{7D4BE78C-B7B4-4077-B0AD-97D53CF71A52}">
      <dgm:prSet phldrT="[Text]" custT="1"/>
      <dgm:spPr/>
      <dgm:t>
        <a:bodyPr/>
        <a:lstStyle/>
        <a:p>
          <a:r>
            <a:rPr lang="en-US" sz="2400" i="1" dirty="0" smtClean="0"/>
            <a:t>Activity 3:</a:t>
          </a:r>
        </a:p>
        <a:p>
          <a:endParaRPr lang="en-US" sz="2400" i="1" dirty="0" smtClean="0"/>
        </a:p>
        <a:p>
          <a:r>
            <a:rPr lang="en-US" sz="2400" i="1" dirty="0" smtClean="0"/>
            <a:t>Regional Leadership Symposium</a:t>
          </a:r>
        </a:p>
      </dgm:t>
    </dgm:pt>
    <dgm:pt modelId="{7293B219-24DB-4892-8459-0B004880DD1F}" type="parTrans" cxnId="{544E3D3E-A116-4D3E-AD90-0389670F23E8}">
      <dgm:prSet/>
      <dgm:spPr/>
      <dgm:t>
        <a:bodyPr/>
        <a:lstStyle/>
        <a:p>
          <a:endParaRPr lang="en-US"/>
        </a:p>
      </dgm:t>
    </dgm:pt>
    <dgm:pt modelId="{DFD07842-E0B2-4216-BC95-73CE3C9DED76}" type="sibTrans" cxnId="{544E3D3E-A116-4D3E-AD90-0389670F23E8}">
      <dgm:prSet/>
      <dgm:spPr/>
      <dgm:t>
        <a:bodyPr/>
        <a:lstStyle/>
        <a:p>
          <a:endParaRPr lang="en-US"/>
        </a:p>
      </dgm:t>
    </dgm:pt>
    <dgm:pt modelId="{9309A1FC-82B3-43D8-B70B-5F0B35B2BF8D}">
      <dgm:prSet phldrT="[Text]" custT="1"/>
      <dgm:spPr/>
      <dgm:t>
        <a:bodyPr/>
        <a:lstStyle/>
        <a:p>
          <a:r>
            <a:rPr lang="en-US" sz="2400" dirty="0" smtClean="0">
              <a:latin typeface="Calibri" pitchFamily="34" charset="0"/>
              <a:cs typeface="Calibri" pitchFamily="34" charset="0"/>
            </a:rPr>
            <a:t>Focus: Issues facing leaders in higher education</a:t>
          </a:r>
          <a:endParaRPr lang="en-US" sz="2400" dirty="0">
            <a:latin typeface="Calibri" pitchFamily="34" charset="0"/>
            <a:cs typeface="Calibri" pitchFamily="34" charset="0"/>
          </a:endParaRPr>
        </a:p>
      </dgm:t>
    </dgm:pt>
    <dgm:pt modelId="{78749A7B-53ED-4E48-A1A8-1E75F6491BC5}" type="parTrans" cxnId="{FF5234A4-D1EE-4D2D-AD4F-3EFD46067E5B}">
      <dgm:prSet/>
      <dgm:spPr/>
      <dgm:t>
        <a:bodyPr/>
        <a:lstStyle/>
        <a:p>
          <a:endParaRPr lang="en-US"/>
        </a:p>
      </dgm:t>
    </dgm:pt>
    <dgm:pt modelId="{13839DA7-186E-4A73-8C2B-0E205702BD0E}" type="sibTrans" cxnId="{FF5234A4-D1EE-4D2D-AD4F-3EFD46067E5B}">
      <dgm:prSet/>
      <dgm:spPr/>
      <dgm:t>
        <a:bodyPr/>
        <a:lstStyle/>
        <a:p>
          <a:endParaRPr lang="en-US"/>
        </a:p>
      </dgm:t>
    </dgm:pt>
    <dgm:pt modelId="{43001CA0-96FE-47CD-98E8-80EA215D9EF5}">
      <dgm:prSet phldrT="[Text]" custT="1"/>
      <dgm:spPr/>
      <dgm:t>
        <a:bodyPr/>
        <a:lstStyle/>
        <a:p>
          <a:r>
            <a:rPr lang="en-US" sz="2400" dirty="0" smtClean="0">
              <a:latin typeface="Calibri" pitchFamily="34" charset="0"/>
              <a:cs typeface="Calibri" pitchFamily="34" charset="0"/>
            </a:rPr>
            <a:t>Follow the model set by GU Regional Symposium on Teaching and Learning</a:t>
          </a:r>
          <a:endParaRPr lang="en-US" sz="2400" dirty="0">
            <a:latin typeface="Calibri" pitchFamily="34" charset="0"/>
            <a:cs typeface="Calibri" pitchFamily="34" charset="0"/>
          </a:endParaRPr>
        </a:p>
      </dgm:t>
    </dgm:pt>
    <dgm:pt modelId="{9CD343E0-463A-4A22-B321-D5326F2B3199}" type="parTrans" cxnId="{25BA9440-D9F4-4928-BAAB-699A72290F4A}">
      <dgm:prSet/>
      <dgm:spPr/>
      <dgm:t>
        <a:bodyPr/>
        <a:lstStyle/>
        <a:p>
          <a:endParaRPr lang="en-US"/>
        </a:p>
      </dgm:t>
    </dgm:pt>
    <dgm:pt modelId="{34187E11-6E88-471F-A656-A822B2ED98C6}" type="sibTrans" cxnId="{25BA9440-D9F4-4928-BAAB-699A72290F4A}">
      <dgm:prSet/>
      <dgm:spPr/>
      <dgm:t>
        <a:bodyPr/>
        <a:lstStyle/>
        <a:p>
          <a:endParaRPr lang="en-US"/>
        </a:p>
      </dgm:t>
    </dgm:pt>
    <dgm:pt modelId="{FCF28F13-FD3E-4B5A-917B-2D26F720293B}">
      <dgm:prSet phldrT="[Text]" custT="1"/>
      <dgm:spPr/>
      <dgm:t>
        <a:bodyPr/>
        <a:lstStyle/>
        <a:p>
          <a:endParaRPr lang="en-US" sz="2400" dirty="0">
            <a:latin typeface="Calibri" pitchFamily="34" charset="0"/>
            <a:cs typeface="Calibri" pitchFamily="34" charset="0"/>
          </a:endParaRPr>
        </a:p>
      </dgm:t>
    </dgm:pt>
    <dgm:pt modelId="{88CA4066-FFF4-4794-A6DF-859F4FDFD594}" type="parTrans" cxnId="{D12185A8-D9B1-402F-AE16-CC83043E6686}">
      <dgm:prSet/>
      <dgm:spPr/>
      <dgm:t>
        <a:bodyPr/>
        <a:lstStyle/>
        <a:p>
          <a:endParaRPr lang="en-US"/>
        </a:p>
      </dgm:t>
    </dgm:pt>
    <dgm:pt modelId="{0011BCC5-2198-4C60-9536-3614B5E54B2A}" type="sibTrans" cxnId="{D12185A8-D9B1-402F-AE16-CC83043E6686}">
      <dgm:prSet/>
      <dgm:spPr/>
      <dgm:t>
        <a:bodyPr/>
        <a:lstStyle/>
        <a:p>
          <a:endParaRPr lang="en-US"/>
        </a:p>
      </dgm:t>
    </dgm:pt>
    <dgm:pt modelId="{6C28E861-1A3D-45A6-8D73-58EF8AB5B439}">
      <dgm:prSet phldrT="[Text]" custT="1"/>
      <dgm:spPr/>
      <dgm:t>
        <a:bodyPr/>
        <a:lstStyle/>
        <a:p>
          <a:r>
            <a:rPr lang="en-US" sz="2400" dirty="0" smtClean="0">
              <a:latin typeface="Calibri" pitchFamily="34" charset="0"/>
              <a:cs typeface="Calibri" pitchFamily="34" charset="0"/>
            </a:rPr>
            <a:t>Appropriate Keynote Speaker to be selected</a:t>
          </a:r>
          <a:endParaRPr lang="en-US" sz="2400" dirty="0">
            <a:latin typeface="Calibri" pitchFamily="34" charset="0"/>
            <a:cs typeface="Calibri" pitchFamily="34" charset="0"/>
          </a:endParaRPr>
        </a:p>
      </dgm:t>
    </dgm:pt>
    <dgm:pt modelId="{4C63F745-63C1-4CDE-9B90-D41C37742F8D}" type="parTrans" cxnId="{AFDB706E-8C7E-4B56-8BF8-58A5753B7BE2}">
      <dgm:prSet/>
      <dgm:spPr/>
      <dgm:t>
        <a:bodyPr/>
        <a:lstStyle/>
        <a:p>
          <a:endParaRPr lang="en-US"/>
        </a:p>
      </dgm:t>
    </dgm:pt>
    <dgm:pt modelId="{D2E65EE9-035B-436B-AF48-47B22B839FF6}" type="sibTrans" cxnId="{AFDB706E-8C7E-4B56-8BF8-58A5753B7BE2}">
      <dgm:prSet/>
      <dgm:spPr/>
      <dgm:t>
        <a:bodyPr/>
        <a:lstStyle/>
        <a:p>
          <a:endParaRPr lang="en-US"/>
        </a:p>
      </dgm:t>
    </dgm:pt>
    <dgm:pt modelId="{72F59597-E1C9-44F8-8659-59E0F29088CF}">
      <dgm:prSet phldrT="[Text]" custT="1"/>
      <dgm:spPr/>
      <dgm:t>
        <a:bodyPr/>
        <a:lstStyle/>
        <a:p>
          <a:endParaRPr lang="en-US" sz="2400" dirty="0">
            <a:latin typeface="Calibri" pitchFamily="34" charset="0"/>
            <a:cs typeface="Calibri" pitchFamily="34" charset="0"/>
          </a:endParaRPr>
        </a:p>
      </dgm:t>
    </dgm:pt>
    <dgm:pt modelId="{81A61BB8-C2B5-4C63-9EDC-1CEB841AA3DE}" type="parTrans" cxnId="{C2FB0ACB-40A9-4581-A8E8-EEB0990528C9}">
      <dgm:prSet/>
      <dgm:spPr/>
      <dgm:t>
        <a:bodyPr/>
        <a:lstStyle/>
        <a:p>
          <a:endParaRPr lang="en-US"/>
        </a:p>
      </dgm:t>
    </dgm:pt>
    <dgm:pt modelId="{0410EBEE-AA5A-4207-B177-CA5A4A26FBD7}" type="sibTrans" cxnId="{C2FB0ACB-40A9-4581-A8E8-EEB0990528C9}">
      <dgm:prSet/>
      <dgm:spPr/>
      <dgm:t>
        <a:bodyPr/>
        <a:lstStyle/>
        <a:p>
          <a:endParaRPr lang="en-US"/>
        </a:p>
      </dgm:t>
    </dgm:pt>
    <dgm:pt modelId="{4D732DF4-CD6B-41EA-9344-C37A2D872BD0}">
      <dgm:prSet phldrT="[Text]" custT="1"/>
      <dgm:spPr/>
      <dgm:t>
        <a:bodyPr/>
        <a:lstStyle/>
        <a:p>
          <a:r>
            <a:rPr lang="en-US" sz="2400" smtClean="0">
              <a:latin typeface="Calibri" pitchFamily="34" charset="0"/>
              <a:cs typeface="Calibri" pitchFamily="34" charset="0"/>
            </a:rPr>
            <a:t>First implementation           Summer of 2014</a:t>
          </a:r>
          <a:endParaRPr lang="en-US" sz="2400" dirty="0">
            <a:latin typeface="Calibri" pitchFamily="34" charset="0"/>
            <a:cs typeface="Calibri" pitchFamily="34" charset="0"/>
          </a:endParaRPr>
        </a:p>
      </dgm:t>
    </dgm:pt>
    <dgm:pt modelId="{8E1A19B6-109D-4E7D-B378-E24046AA3F2A}" type="parTrans" cxnId="{78162A06-571A-4E47-B8DA-6D17FCE3F4B6}">
      <dgm:prSet/>
      <dgm:spPr/>
      <dgm:t>
        <a:bodyPr/>
        <a:lstStyle/>
        <a:p>
          <a:endParaRPr lang="en-US"/>
        </a:p>
      </dgm:t>
    </dgm:pt>
    <dgm:pt modelId="{9B2CDF0B-47D1-4661-8C22-E6D04648D552}" type="sibTrans" cxnId="{78162A06-571A-4E47-B8DA-6D17FCE3F4B6}">
      <dgm:prSet/>
      <dgm:spPr/>
      <dgm:t>
        <a:bodyPr/>
        <a:lstStyle/>
        <a:p>
          <a:endParaRPr lang="en-US"/>
        </a:p>
      </dgm:t>
    </dgm:pt>
    <dgm:pt modelId="{5E8DB53E-FD3F-4824-AB7D-57FB01FFEC5C}">
      <dgm:prSet phldrT="[Text]" custT="1"/>
      <dgm:spPr/>
      <dgm:t>
        <a:bodyPr/>
        <a:lstStyle/>
        <a:p>
          <a:endParaRPr lang="en-US" sz="2400" dirty="0">
            <a:latin typeface="Calibri" pitchFamily="34" charset="0"/>
            <a:cs typeface="Calibri" pitchFamily="34" charset="0"/>
          </a:endParaRPr>
        </a:p>
      </dgm:t>
    </dgm:pt>
    <dgm:pt modelId="{FD74C67A-7B2F-4756-9E0D-E0DD55765CD8}" type="parTrans" cxnId="{DC6A1D65-CBCF-4F1B-BA10-BA9A6DADFD76}">
      <dgm:prSet/>
      <dgm:spPr/>
      <dgm:t>
        <a:bodyPr/>
        <a:lstStyle/>
        <a:p>
          <a:endParaRPr lang="en-US"/>
        </a:p>
      </dgm:t>
    </dgm:pt>
    <dgm:pt modelId="{396576B5-3A23-4656-A438-CA491D43F354}" type="sibTrans" cxnId="{DC6A1D65-CBCF-4F1B-BA10-BA9A6DADFD76}">
      <dgm:prSet/>
      <dgm:spPr/>
      <dgm:t>
        <a:bodyPr/>
        <a:lstStyle/>
        <a:p>
          <a:endParaRPr lang="en-US"/>
        </a:p>
      </dgm:t>
    </dgm:pt>
    <dgm:pt modelId="{5130A90A-5376-4B57-A205-1FDCEBB57CD4}" type="pres">
      <dgm:prSet presAssocID="{606EA749-2B2B-48E4-968F-2373A7CB655D}" presName="Name0" presStyleCnt="0">
        <dgm:presLayoutVars>
          <dgm:dir/>
          <dgm:animLvl val="lvl"/>
          <dgm:resizeHandles val="exact"/>
        </dgm:presLayoutVars>
      </dgm:prSet>
      <dgm:spPr/>
      <dgm:t>
        <a:bodyPr/>
        <a:lstStyle/>
        <a:p>
          <a:endParaRPr lang="en-US"/>
        </a:p>
      </dgm:t>
    </dgm:pt>
    <dgm:pt modelId="{E8ABE37A-89B9-4A17-88D2-A79EF0893CAC}" type="pres">
      <dgm:prSet presAssocID="{7D4BE78C-B7B4-4077-B0AD-97D53CF71A52}" presName="linNode" presStyleCnt="0"/>
      <dgm:spPr/>
      <dgm:t>
        <a:bodyPr/>
        <a:lstStyle/>
        <a:p>
          <a:endParaRPr lang="en-US"/>
        </a:p>
      </dgm:t>
    </dgm:pt>
    <dgm:pt modelId="{A75E1A4D-88E5-4652-9D86-370C2B190C76}" type="pres">
      <dgm:prSet presAssocID="{7D4BE78C-B7B4-4077-B0AD-97D53CF71A52}" presName="parentText" presStyleLbl="node1" presStyleIdx="0" presStyleCnt="1">
        <dgm:presLayoutVars>
          <dgm:chMax val="1"/>
          <dgm:bulletEnabled val="1"/>
        </dgm:presLayoutVars>
      </dgm:prSet>
      <dgm:spPr/>
      <dgm:t>
        <a:bodyPr/>
        <a:lstStyle/>
        <a:p>
          <a:endParaRPr lang="en-US"/>
        </a:p>
      </dgm:t>
    </dgm:pt>
    <dgm:pt modelId="{3AA629E4-142A-4C1B-844A-98EEE18D0BC2}" type="pres">
      <dgm:prSet presAssocID="{7D4BE78C-B7B4-4077-B0AD-97D53CF71A52}" presName="descendantText" presStyleLbl="alignAccFollowNode1" presStyleIdx="0" presStyleCnt="1" custScaleX="174925" custScaleY="121781">
        <dgm:presLayoutVars>
          <dgm:bulletEnabled val="1"/>
        </dgm:presLayoutVars>
      </dgm:prSet>
      <dgm:spPr/>
      <dgm:t>
        <a:bodyPr/>
        <a:lstStyle/>
        <a:p>
          <a:endParaRPr lang="en-US"/>
        </a:p>
      </dgm:t>
    </dgm:pt>
  </dgm:ptLst>
  <dgm:cxnLst>
    <dgm:cxn modelId="{C2FB0ACB-40A9-4581-A8E8-EEB0990528C9}" srcId="{7D4BE78C-B7B4-4077-B0AD-97D53CF71A52}" destId="{72F59597-E1C9-44F8-8659-59E0F29088CF}" srcOrd="3" destOrd="0" parTransId="{81A61BB8-C2B5-4C63-9EDC-1CEB841AA3DE}" sibTransId="{0410EBEE-AA5A-4207-B177-CA5A4A26FBD7}"/>
    <dgm:cxn modelId="{78162A06-571A-4E47-B8DA-6D17FCE3F4B6}" srcId="{7D4BE78C-B7B4-4077-B0AD-97D53CF71A52}" destId="{4D732DF4-CD6B-41EA-9344-C37A2D872BD0}" srcOrd="6" destOrd="0" parTransId="{8E1A19B6-109D-4E7D-B378-E24046AA3F2A}" sibTransId="{9B2CDF0B-47D1-4661-8C22-E6D04648D552}"/>
    <dgm:cxn modelId="{2E2D4C28-4B51-48D0-B2F3-E93A8D43A35B}" type="presOf" srcId="{6C28E861-1A3D-45A6-8D73-58EF8AB5B439}" destId="{3AA629E4-142A-4C1B-844A-98EEE18D0BC2}" srcOrd="0" destOrd="4" presId="urn:microsoft.com/office/officeart/2005/8/layout/vList5"/>
    <dgm:cxn modelId="{25BA9440-D9F4-4928-BAAB-699A72290F4A}" srcId="{7D4BE78C-B7B4-4077-B0AD-97D53CF71A52}" destId="{43001CA0-96FE-47CD-98E8-80EA215D9EF5}" srcOrd="0" destOrd="0" parTransId="{9CD343E0-463A-4A22-B321-D5326F2B3199}" sibTransId="{34187E11-6E88-471F-A656-A822B2ED98C6}"/>
    <dgm:cxn modelId="{FF5234A4-D1EE-4D2D-AD4F-3EFD46067E5B}" srcId="{7D4BE78C-B7B4-4077-B0AD-97D53CF71A52}" destId="{9309A1FC-82B3-43D8-B70B-5F0B35B2BF8D}" srcOrd="2" destOrd="0" parTransId="{78749A7B-53ED-4E48-A1A8-1E75F6491BC5}" sibTransId="{13839DA7-186E-4A73-8C2B-0E205702BD0E}"/>
    <dgm:cxn modelId="{A0EF4CBB-6EBE-4F9B-8805-6DFA33E6CF5F}" type="presOf" srcId="{606EA749-2B2B-48E4-968F-2373A7CB655D}" destId="{5130A90A-5376-4B57-A205-1FDCEBB57CD4}" srcOrd="0" destOrd="0" presId="urn:microsoft.com/office/officeart/2005/8/layout/vList5"/>
    <dgm:cxn modelId="{5D14CF95-867A-4410-8234-DAE01EBD06EA}" type="presOf" srcId="{5E8DB53E-FD3F-4824-AB7D-57FB01FFEC5C}" destId="{3AA629E4-142A-4C1B-844A-98EEE18D0BC2}" srcOrd="0" destOrd="5" presId="urn:microsoft.com/office/officeart/2005/8/layout/vList5"/>
    <dgm:cxn modelId="{AFDB706E-8C7E-4B56-8BF8-58A5753B7BE2}" srcId="{7D4BE78C-B7B4-4077-B0AD-97D53CF71A52}" destId="{6C28E861-1A3D-45A6-8D73-58EF8AB5B439}" srcOrd="4" destOrd="0" parTransId="{4C63F745-63C1-4CDE-9B90-D41C37742F8D}" sibTransId="{D2E65EE9-035B-436B-AF48-47B22B839FF6}"/>
    <dgm:cxn modelId="{E1E3E2E9-D9A4-4E7F-9C34-84D165A96D21}" type="presOf" srcId="{43001CA0-96FE-47CD-98E8-80EA215D9EF5}" destId="{3AA629E4-142A-4C1B-844A-98EEE18D0BC2}" srcOrd="0" destOrd="0" presId="urn:microsoft.com/office/officeart/2005/8/layout/vList5"/>
    <dgm:cxn modelId="{9503DDB0-7D1D-402E-8ED0-26CB47E250E7}" type="presOf" srcId="{9309A1FC-82B3-43D8-B70B-5F0B35B2BF8D}" destId="{3AA629E4-142A-4C1B-844A-98EEE18D0BC2}" srcOrd="0" destOrd="2" presId="urn:microsoft.com/office/officeart/2005/8/layout/vList5"/>
    <dgm:cxn modelId="{52EE9B5B-B689-4036-BAC7-0B6283B25442}" type="presOf" srcId="{4D732DF4-CD6B-41EA-9344-C37A2D872BD0}" destId="{3AA629E4-142A-4C1B-844A-98EEE18D0BC2}" srcOrd="0" destOrd="6" presId="urn:microsoft.com/office/officeart/2005/8/layout/vList5"/>
    <dgm:cxn modelId="{544E3D3E-A116-4D3E-AD90-0389670F23E8}" srcId="{606EA749-2B2B-48E4-968F-2373A7CB655D}" destId="{7D4BE78C-B7B4-4077-B0AD-97D53CF71A52}" srcOrd="0" destOrd="0" parTransId="{7293B219-24DB-4892-8459-0B004880DD1F}" sibTransId="{DFD07842-E0B2-4216-BC95-73CE3C9DED76}"/>
    <dgm:cxn modelId="{A29D4E5E-1B3B-48DA-882D-331557D6F0B1}" type="presOf" srcId="{72F59597-E1C9-44F8-8659-59E0F29088CF}" destId="{3AA629E4-142A-4C1B-844A-98EEE18D0BC2}" srcOrd="0" destOrd="3" presId="urn:microsoft.com/office/officeart/2005/8/layout/vList5"/>
    <dgm:cxn modelId="{D12185A8-D9B1-402F-AE16-CC83043E6686}" srcId="{7D4BE78C-B7B4-4077-B0AD-97D53CF71A52}" destId="{FCF28F13-FD3E-4B5A-917B-2D26F720293B}" srcOrd="1" destOrd="0" parTransId="{88CA4066-FFF4-4794-A6DF-859F4FDFD594}" sibTransId="{0011BCC5-2198-4C60-9536-3614B5E54B2A}"/>
    <dgm:cxn modelId="{DC6A1D65-CBCF-4F1B-BA10-BA9A6DADFD76}" srcId="{7D4BE78C-B7B4-4077-B0AD-97D53CF71A52}" destId="{5E8DB53E-FD3F-4824-AB7D-57FB01FFEC5C}" srcOrd="5" destOrd="0" parTransId="{FD74C67A-7B2F-4756-9E0D-E0DD55765CD8}" sibTransId="{396576B5-3A23-4656-A438-CA491D43F354}"/>
    <dgm:cxn modelId="{2858FFA8-203F-409B-97BB-E0DB45C20B1E}" type="presOf" srcId="{7D4BE78C-B7B4-4077-B0AD-97D53CF71A52}" destId="{A75E1A4D-88E5-4652-9D86-370C2B190C76}" srcOrd="0" destOrd="0" presId="urn:microsoft.com/office/officeart/2005/8/layout/vList5"/>
    <dgm:cxn modelId="{48B68D2A-8C6C-42DA-B3C6-8B0FE4611085}" type="presOf" srcId="{FCF28F13-FD3E-4B5A-917B-2D26F720293B}" destId="{3AA629E4-142A-4C1B-844A-98EEE18D0BC2}" srcOrd="0" destOrd="1" presId="urn:microsoft.com/office/officeart/2005/8/layout/vList5"/>
    <dgm:cxn modelId="{5EA74B25-E6FE-48E1-831C-D47045E5A4E4}" type="presParOf" srcId="{5130A90A-5376-4B57-A205-1FDCEBB57CD4}" destId="{E8ABE37A-89B9-4A17-88D2-A79EF0893CAC}" srcOrd="0" destOrd="0" presId="urn:microsoft.com/office/officeart/2005/8/layout/vList5"/>
    <dgm:cxn modelId="{AB4D4F7D-4FC3-4A82-B88C-1E7F9C794577}" type="presParOf" srcId="{E8ABE37A-89B9-4A17-88D2-A79EF0893CAC}" destId="{A75E1A4D-88E5-4652-9D86-370C2B190C76}" srcOrd="0" destOrd="0" presId="urn:microsoft.com/office/officeart/2005/8/layout/vList5"/>
    <dgm:cxn modelId="{14C05B00-A7FB-4900-8808-A74AA5959166}" type="presParOf" srcId="{E8ABE37A-89B9-4A17-88D2-A79EF0893CAC}" destId="{3AA629E4-142A-4C1B-844A-98EEE18D0BC2}" srcOrd="1" destOrd="0" presId="urn:microsoft.com/office/officeart/2005/8/layout/vList5"/>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3.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4.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5.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6.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hList6">
  <dgm:title val=""/>
  <dgm:desc val=""/>
  <dgm:catLst>
    <dgm:cat type="list" pri="18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ptType="node" refType="h"/>
      <dgm:constr type="w" for="ch" ptType="node" refType="w"/>
      <dgm:constr type="primFontSz" for="ch" ptType="node" op="equ"/>
      <dgm:constr type="w" for="ch" forName="sibTrans" refType="w" fact="0.075"/>
    </dgm:constrLst>
    <dgm:ruleLst/>
    <dgm:forEach name="nodesForEach" axis="ch" ptType="node">
      <dgm:layoutNode name="node">
        <dgm:varLst>
          <dgm:bulletEnabled val="1"/>
        </dgm:varLst>
        <dgm:alg type="tx"/>
        <dgm:choose name="Name4">
          <dgm:if name="Name5" func="var" arg="dir" op="equ" val="norm">
            <dgm:shape xmlns:r="http://schemas.openxmlformats.org/officeDocument/2006/relationships" rot="-90" type="flowChartManualOperation" r:blip="">
              <dgm:adjLst/>
            </dgm:shape>
          </dgm:if>
          <dgm:else name="Name6">
            <dgm:shape xmlns:r="http://schemas.openxmlformats.org/officeDocument/2006/relationships" rot="90" type="flowChartManualOperation" r:blip="">
              <dgm:adjLst/>
            </dgm:shape>
          </dgm:else>
        </dgm:choose>
        <dgm:presOf axis="desOrSelf" ptType="node"/>
        <dgm:constrLst>
          <dgm:constr type="primFontSz" val="65"/>
          <dgm:constr type="tMarg"/>
          <dgm:constr type="bMarg"/>
          <dgm:constr type="lMarg" refType="primFontSz" fact="0.5"/>
          <dgm:constr type="rMarg" refType="lMarg"/>
        </dgm:constrLst>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28706" name="Rectangle 2"/>
          <p:cNvSpPr>
            <a:spLocks noGrp="1" noChangeArrowheads="1"/>
          </p:cNvSpPr>
          <p:nvPr>
            <p:ph type="hdr" sz="quarter"/>
          </p:nvPr>
        </p:nvSpPr>
        <p:spPr bwMode="auto">
          <a:xfrm>
            <a:off x="0" y="1"/>
            <a:ext cx="3047170" cy="456236"/>
          </a:xfrm>
          <a:prstGeom prst="rect">
            <a:avLst/>
          </a:prstGeom>
          <a:noFill/>
          <a:ln w="9525">
            <a:noFill/>
            <a:miter lim="800000"/>
            <a:headEnd/>
            <a:tailEnd/>
          </a:ln>
          <a:effectLst/>
        </p:spPr>
        <p:txBody>
          <a:bodyPr vert="horz" wrap="square" lIns="92164" tIns="46082" rIns="92164" bIns="46082" numCol="1" anchor="t" anchorCtr="0" compatLnSpc="1">
            <a:prstTxWarp prst="textNoShape">
              <a:avLst/>
            </a:prstTxWarp>
          </a:bodyPr>
          <a:lstStyle>
            <a:lvl1pPr defTabSz="922131">
              <a:defRPr sz="1200"/>
            </a:lvl1pPr>
          </a:lstStyle>
          <a:p>
            <a:r>
              <a:rPr lang="en-US"/>
              <a:t>Gannon University</a:t>
            </a:r>
          </a:p>
        </p:txBody>
      </p:sp>
      <p:sp>
        <p:nvSpPr>
          <p:cNvPr id="328707" name="Rectangle 3"/>
          <p:cNvSpPr>
            <a:spLocks noGrp="1" noChangeArrowheads="1"/>
          </p:cNvSpPr>
          <p:nvPr>
            <p:ph type="dt" sz="quarter" idx="1"/>
          </p:nvPr>
        </p:nvSpPr>
        <p:spPr bwMode="auto">
          <a:xfrm>
            <a:off x="3963230" y="1"/>
            <a:ext cx="3047170" cy="456236"/>
          </a:xfrm>
          <a:prstGeom prst="rect">
            <a:avLst/>
          </a:prstGeom>
          <a:noFill/>
          <a:ln w="9525">
            <a:noFill/>
            <a:miter lim="800000"/>
            <a:headEnd/>
            <a:tailEnd/>
          </a:ln>
          <a:effectLst/>
        </p:spPr>
        <p:txBody>
          <a:bodyPr vert="horz" wrap="square" lIns="92164" tIns="46082" rIns="92164" bIns="46082" numCol="1" anchor="t" anchorCtr="0" compatLnSpc="1">
            <a:prstTxWarp prst="textNoShape">
              <a:avLst/>
            </a:prstTxWarp>
          </a:bodyPr>
          <a:lstStyle>
            <a:lvl1pPr algn="r" defTabSz="922131">
              <a:defRPr sz="1200"/>
            </a:lvl1pPr>
          </a:lstStyle>
          <a:p>
            <a:fld id="{C1A1EC81-05A5-4D47-8B22-DB8EFD24A9C7}" type="datetime4">
              <a:rPr lang="en-US"/>
              <a:pPr/>
              <a:t>October 5, 2012</a:t>
            </a:fld>
            <a:endParaRPr lang="en-US"/>
          </a:p>
        </p:txBody>
      </p:sp>
      <p:sp>
        <p:nvSpPr>
          <p:cNvPr id="328708" name="Rectangle 4"/>
          <p:cNvSpPr>
            <a:spLocks noGrp="1" noChangeArrowheads="1"/>
          </p:cNvSpPr>
          <p:nvPr>
            <p:ph type="ftr" sz="quarter" idx="2"/>
          </p:nvPr>
        </p:nvSpPr>
        <p:spPr bwMode="auto">
          <a:xfrm>
            <a:off x="0" y="8840165"/>
            <a:ext cx="3047170" cy="456235"/>
          </a:xfrm>
          <a:prstGeom prst="rect">
            <a:avLst/>
          </a:prstGeom>
          <a:noFill/>
          <a:ln w="9525">
            <a:noFill/>
            <a:miter lim="800000"/>
            <a:headEnd/>
            <a:tailEnd/>
          </a:ln>
          <a:effectLst/>
        </p:spPr>
        <p:txBody>
          <a:bodyPr vert="horz" wrap="square" lIns="92164" tIns="46082" rIns="92164" bIns="46082" numCol="1" anchor="b" anchorCtr="0" compatLnSpc="1">
            <a:prstTxWarp prst="textNoShape">
              <a:avLst/>
            </a:prstTxWarp>
          </a:bodyPr>
          <a:lstStyle>
            <a:lvl1pPr defTabSz="922131">
              <a:defRPr sz="1200"/>
            </a:lvl1pPr>
          </a:lstStyle>
          <a:p>
            <a:endParaRPr lang="en-US"/>
          </a:p>
        </p:txBody>
      </p:sp>
      <p:sp>
        <p:nvSpPr>
          <p:cNvPr id="328709" name="Rectangle 5"/>
          <p:cNvSpPr>
            <a:spLocks noGrp="1" noChangeArrowheads="1"/>
          </p:cNvSpPr>
          <p:nvPr>
            <p:ph type="sldNum" sz="quarter" idx="3"/>
          </p:nvPr>
        </p:nvSpPr>
        <p:spPr bwMode="auto">
          <a:xfrm>
            <a:off x="3963230" y="8840165"/>
            <a:ext cx="3047170" cy="456235"/>
          </a:xfrm>
          <a:prstGeom prst="rect">
            <a:avLst/>
          </a:prstGeom>
          <a:noFill/>
          <a:ln w="9525">
            <a:noFill/>
            <a:miter lim="800000"/>
            <a:headEnd/>
            <a:tailEnd/>
          </a:ln>
          <a:effectLst/>
        </p:spPr>
        <p:txBody>
          <a:bodyPr vert="horz" wrap="square" lIns="92164" tIns="46082" rIns="92164" bIns="46082" numCol="1" anchor="b" anchorCtr="0" compatLnSpc="1">
            <a:prstTxWarp prst="textNoShape">
              <a:avLst/>
            </a:prstTxWarp>
          </a:bodyPr>
          <a:lstStyle>
            <a:lvl1pPr algn="r" defTabSz="922131">
              <a:defRPr sz="1200"/>
            </a:lvl1pPr>
          </a:lstStyle>
          <a:p>
            <a:fld id="{D920BDD8-9984-42EE-ACD0-F12813BC4BB7}" type="slidenum">
              <a:rPr lang="en-US"/>
              <a:pPr/>
              <a:t>‹#›</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218" name="Rectangle 2"/>
          <p:cNvSpPr>
            <a:spLocks noGrp="1" noChangeArrowheads="1"/>
          </p:cNvSpPr>
          <p:nvPr>
            <p:ph type="hdr" sz="quarter"/>
          </p:nvPr>
        </p:nvSpPr>
        <p:spPr bwMode="auto">
          <a:xfrm>
            <a:off x="0" y="0"/>
            <a:ext cx="3037628" cy="465774"/>
          </a:xfrm>
          <a:prstGeom prst="rect">
            <a:avLst/>
          </a:prstGeom>
          <a:noFill/>
          <a:ln w="9525">
            <a:noFill/>
            <a:miter lim="800000"/>
            <a:headEnd/>
            <a:tailEnd/>
          </a:ln>
          <a:effectLst/>
        </p:spPr>
        <p:txBody>
          <a:bodyPr vert="horz" wrap="square" lIns="93252" tIns="46627" rIns="93252" bIns="46627" numCol="1" anchor="t" anchorCtr="0" compatLnSpc="1">
            <a:prstTxWarp prst="textNoShape">
              <a:avLst/>
            </a:prstTxWarp>
          </a:bodyPr>
          <a:lstStyle>
            <a:lvl1pPr defTabSz="933261">
              <a:defRPr sz="1200"/>
            </a:lvl1pPr>
          </a:lstStyle>
          <a:p>
            <a:r>
              <a:rPr lang="en-US"/>
              <a:t>Gannon University</a:t>
            </a:r>
          </a:p>
        </p:txBody>
      </p:sp>
      <p:sp>
        <p:nvSpPr>
          <p:cNvPr id="9219" name="Rectangle 3"/>
          <p:cNvSpPr>
            <a:spLocks noGrp="1" noChangeArrowheads="1"/>
          </p:cNvSpPr>
          <p:nvPr>
            <p:ph type="dt" idx="1"/>
          </p:nvPr>
        </p:nvSpPr>
        <p:spPr bwMode="auto">
          <a:xfrm>
            <a:off x="3972773" y="0"/>
            <a:ext cx="3037628" cy="465774"/>
          </a:xfrm>
          <a:prstGeom prst="rect">
            <a:avLst/>
          </a:prstGeom>
          <a:noFill/>
          <a:ln w="9525">
            <a:noFill/>
            <a:miter lim="800000"/>
            <a:headEnd/>
            <a:tailEnd/>
          </a:ln>
          <a:effectLst/>
        </p:spPr>
        <p:txBody>
          <a:bodyPr vert="horz" wrap="square" lIns="93252" tIns="46627" rIns="93252" bIns="46627" numCol="1" anchor="t" anchorCtr="0" compatLnSpc="1">
            <a:prstTxWarp prst="textNoShape">
              <a:avLst/>
            </a:prstTxWarp>
          </a:bodyPr>
          <a:lstStyle>
            <a:lvl1pPr algn="r" defTabSz="933261">
              <a:defRPr sz="1200"/>
            </a:lvl1pPr>
          </a:lstStyle>
          <a:p>
            <a:fld id="{D7770B7A-D447-4680-A541-87527BAD3CAA}" type="datetime4">
              <a:rPr lang="en-US"/>
              <a:pPr/>
              <a:t>October 5, 2012</a:t>
            </a:fld>
            <a:endParaRPr lang="en-US"/>
          </a:p>
        </p:txBody>
      </p:sp>
      <p:sp>
        <p:nvSpPr>
          <p:cNvPr id="9220" name="Rectangle 4"/>
          <p:cNvSpPr>
            <a:spLocks noGrp="1" noRot="1" noChangeAspect="1" noChangeArrowheads="1" noTextEdit="1"/>
          </p:cNvSpPr>
          <p:nvPr>
            <p:ph type="sldImg" idx="2"/>
          </p:nvPr>
        </p:nvSpPr>
        <p:spPr bwMode="auto">
          <a:xfrm>
            <a:off x="1254125" y="700088"/>
            <a:ext cx="4506913" cy="3482975"/>
          </a:xfrm>
          <a:prstGeom prst="rect">
            <a:avLst/>
          </a:prstGeom>
          <a:noFill/>
          <a:ln w="9525">
            <a:solidFill>
              <a:srgbClr val="000000"/>
            </a:solidFill>
            <a:miter lim="800000"/>
            <a:headEnd/>
            <a:tailEnd/>
          </a:ln>
          <a:effectLst/>
        </p:spPr>
      </p:sp>
      <p:sp>
        <p:nvSpPr>
          <p:cNvPr id="9221" name="Rectangle 5"/>
          <p:cNvSpPr>
            <a:spLocks noGrp="1" noChangeArrowheads="1"/>
          </p:cNvSpPr>
          <p:nvPr>
            <p:ph type="body" sz="quarter" idx="3"/>
          </p:nvPr>
        </p:nvSpPr>
        <p:spPr bwMode="auto">
          <a:xfrm>
            <a:off x="935144" y="4416108"/>
            <a:ext cx="5140112" cy="4180837"/>
          </a:xfrm>
          <a:prstGeom prst="rect">
            <a:avLst/>
          </a:prstGeom>
          <a:noFill/>
          <a:ln w="9525">
            <a:noFill/>
            <a:miter lim="800000"/>
            <a:headEnd/>
            <a:tailEnd/>
          </a:ln>
          <a:effectLst/>
        </p:spPr>
        <p:txBody>
          <a:bodyPr vert="horz" wrap="square" lIns="93252" tIns="46627" rIns="93252" bIns="46627"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9222" name="Rectangle 6"/>
          <p:cNvSpPr>
            <a:spLocks noGrp="1" noChangeArrowheads="1"/>
          </p:cNvSpPr>
          <p:nvPr>
            <p:ph type="ftr" sz="quarter" idx="4"/>
          </p:nvPr>
        </p:nvSpPr>
        <p:spPr bwMode="auto">
          <a:xfrm>
            <a:off x="0" y="8830627"/>
            <a:ext cx="3037628" cy="465773"/>
          </a:xfrm>
          <a:prstGeom prst="rect">
            <a:avLst/>
          </a:prstGeom>
          <a:noFill/>
          <a:ln w="9525">
            <a:noFill/>
            <a:miter lim="800000"/>
            <a:headEnd/>
            <a:tailEnd/>
          </a:ln>
          <a:effectLst/>
        </p:spPr>
        <p:txBody>
          <a:bodyPr vert="horz" wrap="square" lIns="93252" tIns="46627" rIns="93252" bIns="46627" numCol="1" anchor="b" anchorCtr="0" compatLnSpc="1">
            <a:prstTxWarp prst="textNoShape">
              <a:avLst/>
            </a:prstTxWarp>
          </a:bodyPr>
          <a:lstStyle>
            <a:lvl1pPr defTabSz="933261">
              <a:defRPr sz="1200"/>
            </a:lvl1pPr>
          </a:lstStyle>
          <a:p>
            <a:endParaRPr lang="en-US"/>
          </a:p>
        </p:txBody>
      </p:sp>
      <p:sp>
        <p:nvSpPr>
          <p:cNvPr id="9223" name="Rectangle 7"/>
          <p:cNvSpPr>
            <a:spLocks noGrp="1" noChangeArrowheads="1"/>
          </p:cNvSpPr>
          <p:nvPr>
            <p:ph type="sldNum" sz="quarter" idx="5"/>
          </p:nvPr>
        </p:nvSpPr>
        <p:spPr bwMode="auto">
          <a:xfrm>
            <a:off x="3972773" y="8830627"/>
            <a:ext cx="3037628" cy="465773"/>
          </a:xfrm>
          <a:prstGeom prst="rect">
            <a:avLst/>
          </a:prstGeom>
          <a:noFill/>
          <a:ln w="9525">
            <a:noFill/>
            <a:miter lim="800000"/>
            <a:headEnd/>
            <a:tailEnd/>
          </a:ln>
          <a:effectLst/>
        </p:spPr>
        <p:txBody>
          <a:bodyPr vert="horz" wrap="square" lIns="93252" tIns="46627" rIns="93252" bIns="46627" numCol="1" anchor="b" anchorCtr="0" compatLnSpc="1">
            <a:prstTxWarp prst="textNoShape">
              <a:avLst/>
            </a:prstTxWarp>
          </a:bodyPr>
          <a:lstStyle>
            <a:lvl1pPr algn="r" defTabSz="933261">
              <a:defRPr sz="1200"/>
            </a:lvl1pPr>
          </a:lstStyle>
          <a:p>
            <a:fld id="{EEC9EFBE-A174-470C-9EF9-2B91F6EA5ADC}" type="slidenum">
              <a:rPr lang="en-US"/>
              <a:pPr/>
              <a:t>‹#›</a:t>
            </a:fld>
            <a:endParaRPr lang="en-US"/>
          </a:p>
        </p:txBody>
      </p:sp>
    </p:spTree>
  </p:cSld>
  <p:clrMap bg1="lt1" tx1="dk1" bg2="lt2" tx2="dk2" accent1="accent1" accent2="accent2" accent3="accent3" accent4="accent4" accent5="accent5" accent6="accent6" hlink="hlink" folHlink="folHlink"/>
  <p:hf ftr="0"/>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t>Gannon University</a:t>
            </a:r>
          </a:p>
        </p:txBody>
      </p:sp>
      <p:sp>
        <p:nvSpPr>
          <p:cNvPr id="5" name="Rectangle 3"/>
          <p:cNvSpPr>
            <a:spLocks noGrp="1" noChangeArrowheads="1"/>
          </p:cNvSpPr>
          <p:nvPr>
            <p:ph type="dt" idx="1"/>
          </p:nvPr>
        </p:nvSpPr>
        <p:spPr>
          <a:ln/>
        </p:spPr>
        <p:txBody>
          <a:bodyPr/>
          <a:lstStyle/>
          <a:p>
            <a:fld id="{A64CCBD1-2EA6-4451-BE1E-A51DB08E05BA}" type="datetime4">
              <a:rPr lang="en-US"/>
              <a:pPr/>
              <a:t>October 5, 2012</a:t>
            </a:fld>
            <a:endParaRPr lang="en-US"/>
          </a:p>
        </p:txBody>
      </p:sp>
      <p:sp>
        <p:nvSpPr>
          <p:cNvPr id="6" name="Rectangle 7"/>
          <p:cNvSpPr>
            <a:spLocks noGrp="1" noChangeArrowheads="1"/>
          </p:cNvSpPr>
          <p:nvPr>
            <p:ph type="sldNum" sz="quarter" idx="5"/>
          </p:nvPr>
        </p:nvSpPr>
        <p:spPr>
          <a:ln/>
        </p:spPr>
        <p:txBody>
          <a:bodyPr/>
          <a:lstStyle/>
          <a:p>
            <a:fld id="{93EFB8B0-D903-4A2D-96DE-D1887A51C47E}" type="slidenum">
              <a:rPr lang="en-US"/>
              <a:pPr/>
              <a:t>1</a:t>
            </a:fld>
            <a:endParaRPr lang="en-US"/>
          </a:p>
        </p:txBody>
      </p:sp>
      <p:sp>
        <p:nvSpPr>
          <p:cNvPr id="905218" name="Rectangle 2"/>
          <p:cNvSpPr>
            <a:spLocks noGrp="1" noRot="1" noChangeAspect="1" noChangeArrowheads="1" noTextEdit="1"/>
          </p:cNvSpPr>
          <p:nvPr>
            <p:ph type="sldImg"/>
          </p:nvPr>
        </p:nvSpPr>
        <p:spPr>
          <a:ln/>
        </p:spPr>
      </p:sp>
      <p:sp>
        <p:nvSpPr>
          <p:cNvPr id="90521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t>Gannon University</a:t>
            </a:r>
          </a:p>
        </p:txBody>
      </p:sp>
      <p:sp>
        <p:nvSpPr>
          <p:cNvPr id="5" name="Rectangle 3"/>
          <p:cNvSpPr>
            <a:spLocks noGrp="1" noChangeArrowheads="1"/>
          </p:cNvSpPr>
          <p:nvPr>
            <p:ph type="dt" idx="1"/>
          </p:nvPr>
        </p:nvSpPr>
        <p:spPr>
          <a:ln/>
        </p:spPr>
        <p:txBody>
          <a:bodyPr/>
          <a:lstStyle/>
          <a:p>
            <a:fld id="{597F4677-1A34-4FD9-B62C-42DA1B74D680}" type="datetime4">
              <a:rPr lang="en-US"/>
              <a:pPr/>
              <a:t>October 5, 2012</a:t>
            </a:fld>
            <a:endParaRPr lang="en-US"/>
          </a:p>
        </p:txBody>
      </p:sp>
      <p:sp>
        <p:nvSpPr>
          <p:cNvPr id="6" name="Rectangle 7"/>
          <p:cNvSpPr>
            <a:spLocks noGrp="1" noChangeArrowheads="1"/>
          </p:cNvSpPr>
          <p:nvPr>
            <p:ph type="sldNum" sz="quarter" idx="5"/>
          </p:nvPr>
        </p:nvSpPr>
        <p:spPr>
          <a:ln/>
        </p:spPr>
        <p:txBody>
          <a:bodyPr/>
          <a:lstStyle/>
          <a:p>
            <a:fld id="{F47E2104-3EBB-4F5E-8CA8-0897B423C795}" type="slidenum">
              <a:rPr lang="en-US"/>
              <a:pPr/>
              <a:t>2</a:t>
            </a:fld>
            <a:endParaRPr lang="en-US"/>
          </a:p>
        </p:txBody>
      </p:sp>
      <p:sp>
        <p:nvSpPr>
          <p:cNvPr id="904194" name="Rectangle 2"/>
          <p:cNvSpPr>
            <a:spLocks noGrp="1" noRot="1" noChangeAspect="1" noChangeArrowheads="1" noTextEdit="1"/>
          </p:cNvSpPr>
          <p:nvPr>
            <p:ph type="sldImg"/>
          </p:nvPr>
        </p:nvSpPr>
        <p:spPr>
          <a:ln/>
        </p:spPr>
      </p:sp>
      <p:sp>
        <p:nvSpPr>
          <p:cNvPr id="90419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Slide Image Placeholder 1"/>
          <p:cNvSpPr>
            <a:spLocks noGrp="1" noRot="1" noChangeAspect="1" noTextEdit="1"/>
          </p:cNvSpPr>
          <p:nvPr>
            <p:ph type="sldImg"/>
          </p:nvPr>
        </p:nvSpPr>
        <p:spPr bwMode="auto">
          <a:noFill/>
          <a:ln>
            <a:solidFill>
              <a:srgbClr val="000000"/>
            </a:solidFill>
            <a:miter lim="800000"/>
            <a:headEnd/>
            <a:tailEnd/>
          </a:ln>
        </p:spPr>
      </p:sp>
      <p:sp>
        <p:nvSpPr>
          <p:cNvPr id="6861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dirty="0" smtClean="0">
                <a:ea typeface="ＭＳ Ｐゴシック" pitchFamily="34" charset="-128"/>
              </a:rPr>
              <a:t>The project brings together current research findings the potential to influence public understanding on gender issues in science, technology, engineering and mathematics. In particular, we sought research that could counter cultural beliefs about women’s capacity in mathematics and science, their interest in STEM and their ability to withstand the rigors of a careers in STEM fields.</a:t>
            </a:r>
          </a:p>
          <a:p>
            <a:pPr eaLnBrk="1" hangingPunct="1">
              <a:spcBef>
                <a:spcPct val="0"/>
              </a:spcBef>
            </a:pPr>
            <a:endParaRPr lang="en-US" dirty="0" smtClean="0">
              <a:ea typeface="ＭＳ Ｐゴシック" pitchFamily="34" charset="-128"/>
            </a:endParaRPr>
          </a:p>
          <a:p>
            <a:pPr eaLnBrk="1" hangingPunct="1">
              <a:spcBef>
                <a:spcPct val="0"/>
              </a:spcBef>
            </a:pPr>
            <a:r>
              <a:rPr lang="en-US" dirty="0" smtClean="0">
                <a:ea typeface="ＭＳ Ｐゴシック" pitchFamily="34" charset="-128"/>
              </a:rPr>
              <a:t>AAUW drew on the large body of academic research on gender and science, and conducted interviews with top researchers and identified eight research findings that help to explain the underrepresentation of women and girls in STEM. Using multiple databases, including the web of science, </a:t>
            </a:r>
            <a:r>
              <a:rPr lang="en-US" dirty="0" err="1" smtClean="0">
                <a:ea typeface="ＭＳ Ｐゴシック" pitchFamily="34" charset="-128"/>
              </a:rPr>
              <a:t>ProQuest</a:t>
            </a:r>
            <a:r>
              <a:rPr lang="en-US" dirty="0" smtClean="0">
                <a:ea typeface="ＭＳ Ｐゴシック" pitchFamily="34" charset="-128"/>
              </a:rPr>
              <a:t>, Social Science citation index and J-</a:t>
            </a:r>
            <a:r>
              <a:rPr lang="en-US" dirty="0" err="1" smtClean="0">
                <a:ea typeface="ＭＳ Ｐゴシック" pitchFamily="34" charset="-128"/>
              </a:rPr>
              <a:t>Stor</a:t>
            </a:r>
            <a:r>
              <a:rPr lang="en-US" dirty="0" smtClean="0">
                <a:ea typeface="ＭＳ Ｐゴシック" pitchFamily="34" charset="-128"/>
              </a:rPr>
              <a:t>, AAUW staff identified and reviewed hundreds of articles from fields such as psychology, sociology, education and cognitive science and identified eight research projects. These projects have findings that are well respected in the research community, as measured by publication in peer-reviewed journals, the number of citations, and other forms of public recognition. </a:t>
            </a:r>
          </a:p>
          <a:p>
            <a:pPr eaLnBrk="1" hangingPunct="1">
              <a:spcBef>
                <a:spcPct val="0"/>
              </a:spcBef>
            </a:pPr>
            <a:endParaRPr lang="en-US" dirty="0" smtClean="0">
              <a:ea typeface="ＭＳ Ｐゴシック" pitchFamily="34" charset="-128"/>
            </a:endParaRPr>
          </a:p>
          <a:p>
            <a:pPr eaLnBrk="1" hangingPunct="1">
              <a:spcBef>
                <a:spcPct val="0"/>
              </a:spcBef>
            </a:pPr>
            <a:r>
              <a:rPr lang="en-US" dirty="0" smtClean="0">
                <a:ea typeface="ＭＳ Ｐゴシック" pitchFamily="34" charset="-128"/>
              </a:rPr>
              <a:t>These eight research findings fall on the nurture side of the nature-nurture debate, and each supports that social and environmental factors clearly contribute to the underrepresentation of women in science and engineering. </a:t>
            </a:r>
          </a:p>
          <a:p>
            <a:pPr lvl="2" eaLnBrk="1" hangingPunct="1">
              <a:spcBef>
                <a:spcPct val="0"/>
              </a:spcBef>
            </a:pPr>
            <a:endParaRPr lang="en-US" dirty="0" smtClean="0">
              <a:ea typeface="ＭＳ Ｐゴシック" pitchFamily="34" charset="-128"/>
            </a:endParaRPr>
          </a:p>
          <a:p>
            <a:pPr eaLnBrk="1" hangingPunct="1">
              <a:lnSpc>
                <a:spcPct val="80000"/>
              </a:lnSpc>
              <a:spcBef>
                <a:spcPct val="0"/>
              </a:spcBef>
            </a:pPr>
            <a:r>
              <a:rPr lang="en-US" dirty="0" smtClean="0">
                <a:ea typeface="ＭＳ Ｐゴシック" pitchFamily="34" charset="-128"/>
              </a:rPr>
              <a:t>The research findings are organized into three areas:</a:t>
            </a:r>
          </a:p>
          <a:p>
            <a:pPr lvl="1" eaLnBrk="1" hangingPunct="1">
              <a:lnSpc>
                <a:spcPct val="80000"/>
              </a:lnSpc>
              <a:spcBef>
                <a:spcPct val="0"/>
              </a:spcBef>
              <a:buFontTx/>
              <a:buChar char="•"/>
            </a:pPr>
            <a:r>
              <a:rPr lang="en-US" dirty="0" smtClean="0">
                <a:ea typeface="ＭＳ Ｐゴシック" pitchFamily="34" charset="-128"/>
              </a:rPr>
              <a:t> How social and environmental factors shape girls’ achievements and interests in math and science; </a:t>
            </a:r>
          </a:p>
          <a:p>
            <a:pPr lvl="1" eaLnBrk="1" hangingPunct="1">
              <a:lnSpc>
                <a:spcPct val="80000"/>
              </a:lnSpc>
              <a:spcBef>
                <a:spcPct val="0"/>
              </a:spcBef>
              <a:buFontTx/>
              <a:buChar char="•"/>
            </a:pPr>
            <a:r>
              <a:rPr lang="en-US" dirty="0" smtClean="0">
                <a:ea typeface="ＭＳ Ｐゴシック" pitchFamily="34" charset="-128"/>
              </a:rPr>
              <a:t> How the climate of university science and engineering departments affects women’s—both students and faculty—experience in STEM fields; and</a:t>
            </a:r>
          </a:p>
          <a:p>
            <a:pPr lvl="1" eaLnBrk="1" hangingPunct="1">
              <a:lnSpc>
                <a:spcPct val="80000"/>
              </a:lnSpc>
              <a:spcBef>
                <a:spcPct val="0"/>
              </a:spcBef>
              <a:buFontTx/>
              <a:buChar char="•"/>
            </a:pPr>
            <a:r>
              <a:rPr lang="en-US" dirty="0" smtClean="0">
                <a:ea typeface="ＭＳ Ｐゴシック" pitchFamily="34" charset="-128"/>
              </a:rPr>
              <a:t> The continuing role of bias in limiting women’s success in STEM in education and the workplace. </a:t>
            </a:r>
          </a:p>
          <a:p>
            <a:pPr eaLnBrk="1" hangingPunct="1">
              <a:lnSpc>
                <a:spcPct val="80000"/>
              </a:lnSpc>
              <a:spcBef>
                <a:spcPct val="0"/>
              </a:spcBef>
            </a:pPr>
            <a:endParaRPr lang="en-US" dirty="0" smtClean="0">
              <a:ea typeface="ＭＳ Ｐゴシック" pitchFamily="34" charset="-128"/>
            </a:endParaRPr>
          </a:p>
        </p:txBody>
      </p:sp>
      <p:sp>
        <p:nvSpPr>
          <p:cNvPr id="68612" name="Slide Number Placeholder 3"/>
          <p:cNvSpPr>
            <a:spLocks noGrp="1"/>
          </p:cNvSpPr>
          <p:nvPr>
            <p:ph type="sldNum" sz="quarter" idx="5"/>
          </p:nvPr>
        </p:nvSpPr>
        <p:spPr bwMode="auto">
          <a:noFill/>
          <a:ln>
            <a:miter lim="800000"/>
            <a:headEnd/>
            <a:tailEnd/>
          </a:ln>
        </p:spPr>
        <p:txBody>
          <a:bodyPr/>
          <a:lstStyle/>
          <a:p>
            <a:fld id="{DBFA14AC-65DC-462B-8689-0DEE0030D4D0}" type="slidenum">
              <a:rPr lang="en-US" smtClean="0">
                <a:ea typeface="ＭＳ Ｐゴシック" pitchFamily="34" charset="-128"/>
              </a:rPr>
              <a:pPr/>
              <a:t>7</a:t>
            </a:fld>
            <a:endParaRPr lang="en-US" smtClean="0">
              <a:ea typeface="ＭＳ Ｐゴシック" pitchFamily="34" charset="-128"/>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Slide Image Placeholder 1"/>
          <p:cNvSpPr>
            <a:spLocks noGrp="1" noRot="1" noChangeAspect="1" noTextEdit="1"/>
          </p:cNvSpPr>
          <p:nvPr>
            <p:ph type="sldImg"/>
          </p:nvPr>
        </p:nvSpPr>
        <p:spPr bwMode="auto">
          <a:noFill/>
          <a:ln>
            <a:solidFill>
              <a:srgbClr val="000000"/>
            </a:solidFill>
            <a:miter lim="800000"/>
            <a:headEnd/>
            <a:tailEnd/>
          </a:ln>
        </p:spPr>
      </p:sp>
      <p:sp>
        <p:nvSpPr>
          <p:cNvPr id="69635"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dirty="0" smtClean="0">
                <a:ea typeface="ＭＳ Ｐゴシック" pitchFamily="34" charset="-128"/>
              </a:rPr>
              <a:t>Here are the 8 research findings</a:t>
            </a:r>
          </a:p>
          <a:p>
            <a:endParaRPr lang="en-US" dirty="0" smtClean="0">
              <a:ea typeface="ＭＳ Ｐゴシック" pitchFamily="34" charset="-128"/>
            </a:endParaRPr>
          </a:p>
        </p:txBody>
      </p:sp>
      <p:sp>
        <p:nvSpPr>
          <p:cNvPr id="69636" name="Slide Number Placeholder 3"/>
          <p:cNvSpPr>
            <a:spLocks noGrp="1"/>
          </p:cNvSpPr>
          <p:nvPr>
            <p:ph type="sldNum" sz="quarter" idx="5"/>
          </p:nvPr>
        </p:nvSpPr>
        <p:spPr bwMode="auto">
          <a:noFill/>
          <a:ln>
            <a:miter lim="800000"/>
            <a:headEnd/>
            <a:tailEnd/>
          </a:ln>
        </p:spPr>
        <p:txBody>
          <a:bodyPr/>
          <a:lstStyle/>
          <a:p>
            <a:fld id="{E7A8A6E5-217C-4858-AFFC-C10DF02727D7}" type="slidenum">
              <a:rPr lang="en-US" smtClean="0">
                <a:ea typeface="ＭＳ Ｐゴシック" pitchFamily="34" charset="-128"/>
              </a:rPr>
              <a:pPr/>
              <a:t>8</a:t>
            </a:fld>
            <a:endParaRPr lang="en-US" smtClean="0">
              <a:ea typeface="ＭＳ Ｐゴシック" pitchFamily="34" charset="-128"/>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smtClean="0"/>
              <a:t>Gannon University</a:t>
            </a:r>
            <a:endParaRPr lang="en-US"/>
          </a:p>
        </p:txBody>
      </p:sp>
      <p:sp>
        <p:nvSpPr>
          <p:cNvPr id="5" name="Date Placeholder 4"/>
          <p:cNvSpPr>
            <a:spLocks noGrp="1"/>
          </p:cNvSpPr>
          <p:nvPr>
            <p:ph type="dt" idx="11"/>
          </p:nvPr>
        </p:nvSpPr>
        <p:spPr/>
        <p:txBody>
          <a:bodyPr/>
          <a:lstStyle/>
          <a:p>
            <a:fld id="{D7770B7A-D447-4680-A541-87527BAD3CAA}" type="datetime4">
              <a:rPr lang="en-US" smtClean="0"/>
              <a:pPr/>
              <a:t>October 5, 2012</a:t>
            </a:fld>
            <a:endParaRPr lang="en-US"/>
          </a:p>
        </p:txBody>
      </p:sp>
      <p:sp>
        <p:nvSpPr>
          <p:cNvPr id="6" name="Slide Number Placeholder 5"/>
          <p:cNvSpPr>
            <a:spLocks noGrp="1"/>
          </p:cNvSpPr>
          <p:nvPr>
            <p:ph type="sldNum" sz="quarter" idx="12"/>
          </p:nvPr>
        </p:nvSpPr>
        <p:spPr/>
        <p:txBody>
          <a:bodyPr/>
          <a:lstStyle/>
          <a:p>
            <a:fld id="{EEC9EFBE-A174-470C-9EF9-2B91F6EA5ADC}" type="slidenum">
              <a:rPr lang="en-US" smtClean="0"/>
              <a:pPr/>
              <a:t>9</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smtClean="0"/>
              <a:t>Gannon University</a:t>
            </a:r>
            <a:endParaRPr lang="en-US"/>
          </a:p>
        </p:txBody>
      </p:sp>
      <p:sp>
        <p:nvSpPr>
          <p:cNvPr id="5" name="Date Placeholder 4"/>
          <p:cNvSpPr>
            <a:spLocks noGrp="1"/>
          </p:cNvSpPr>
          <p:nvPr>
            <p:ph type="dt" idx="11"/>
          </p:nvPr>
        </p:nvSpPr>
        <p:spPr/>
        <p:txBody>
          <a:bodyPr/>
          <a:lstStyle/>
          <a:p>
            <a:fld id="{D7770B7A-D447-4680-A541-87527BAD3CAA}" type="datetime4">
              <a:rPr lang="en-US" smtClean="0"/>
              <a:pPr/>
              <a:t>October 5, 2012</a:t>
            </a:fld>
            <a:endParaRPr lang="en-US"/>
          </a:p>
        </p:txBody>
      </p:sp>
      <p:sp>
        <p:nvSpPr>
          <p:cNvPr id="6" name="Slide Number Placeholder 5"/>
          <p:cNvSpPr>
            <a:spLocks noGrp="1"/>
          </p:cNvSpPr>
          <p:nvPr>
            <p:ph type="sldNum" sz="quarter" idx="12"/>
          </p:nvPr>
        </p:nvSpPr>
        <p:spPr/>
        <p:txBody>
          <a:bodyPr/>
          <a:lstStyle/>
          <a:p>
            <a:fld id="{EEC9EFBE-A174-470C-9EF9-2B91F6EA5ADC}" type="slidenum">
              <a:rPr lang="en-US" smtClean="0"/>
              <a:pPr/>
              <a:t>22</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54063" y="2414588"/>
            <a:ext cx="8550275" cy="1665287"/>
          </a:xfrm>
        </p:spPr>
        <p:txBody>
          <a:bodyPr/>
          <a:lstStyle/>
          <a:p>
            <a:r>
              <a:rPr lang="en-US" smtClean="0"/>
              <a:t>Click to edit Master title style</a:t>
            </a:r>
            <a:endParaRPr lang="en-US"/>
          </a:p>
        </p:txBody>
      </p:sp>
      <p:sp>
        <p:nvSpPr>
          <p:cNvPr id="3" name="Subtitle 2"/>
          <p:cNvSpPr>
            <a:spLocks noGrp="1"/>
          </p:cNvSpPr>
          <p:nvPr>
            <p:ph type="subTitle" idx="1"/>
          </p:nvPr>
        </p:nvSpPr>
        <p:spPr>
          <a:xfrm>
            <a:off x="1508125" y="4403725"/>
            <a:ext cx="7042150" cy="198755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Slide Number Placeholder 3"/>
          <p:cNvSpPr>
            <a:spLocks noGrp="1"/>
          </p:cNvSpPr>
          <p:nvPr>
            <p:ph type="sldNum" sz="quarter" idx="10"/>
          </p:nvPr>
        </p:nvSpPr>
        <p:spPr/>
        <p:txBody>
          <a:bodyPr/>
          <a:lstStyle>
            <a:lvl1pPr>
              <a:defRPr/>
            </a:lvl1pPr>
          </a:lstStyle>
          <a:p>
            <a:fld id="{74588E07-9985-47EB-B651-EC629C190650}" type="slidenum">
              <a:rPr lang="en-US"/>
              <a:pPr/>
              <a:t>‹#›</a:t>
            </a:fld>
            <a:endParaRPr lang="en-US"/>
          </a:p>
        </p:txBody>
      </p:sp>
    </p:spTree>
  </p:cSld>
  <p:clrMapOvr>
    <a:masterClrMapping/>
  </p:clrMapOvr>
  <p:transition>
    <p:blinds dir="vert"/>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3"/>
          <p:cNvSpPr>
            <a:spLocks noGrp="1"/>
          </p:cNvSpPr>
          <p:nvPr>
            <p:ph type="sldNum" sz="quarter" idx="10"/>
          </p:nvPr>
        </p:nvSpPr>
        <p:spPr/>
        <p:txBody>
          <a:bodyPr/>
          <a:lstStyle>
            <a:lvl1pPr>
              <a:defRPr/>
            </a:lvl1pPr>
          </a:lstStyle>
          <a:p>
            <a:fld id="{E8367DED-D07A-405F-94D3-0C85AC107E06}" type="slidenum">
              <a:rPr lang="en-US"/>
              <a:pPr/>
              <a:t>‹#›</a:t>
            </a:fld>
            <a:endParaRPr lang="en-US"/>
          </a:p>
        </p:txBody>
      </p:sp>
    </p:spTree>
  </p:cSld>
  <p:clrMapOvr>
    <a:masterClrMapping/>
  </p:clrMapOvr>
  <p:transition>
    <p:blinds dir="vert"/>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281863" y="763588"/>
            <a:ext cx="2273300" cy="6323012"/>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763588"/>
            <a:ext cx="6672263" cy="632301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3"/>
          <p:cNvSpPr>
            <a:spLocks noGrp="1"/>
          </p:cNvSpPr>
          <p:nvPr>
            <p:ph type="sldNum" sz="quarter" idx="10"/>
          </p:nvPr>
        </p:nvSpPr>
        <p:spPr/>
        <p:txBody>
          <a:bodyPr/>
          <a:lstStyle>
            <a:lvl1pPr>
              <a:defRPr/>
            </a:lvl1pPr>
          </a:lstStyle>
          <a:p>
            <a:fld id="{8701EE51-46C6-4016-B873-C8325ED5324B}" type="slidenum">
              <a:rPr lang="en-US"/>
              <a:pPr/>
              <a:t>‹#›</a:t>
            </a:fld>
            <a:endParaRPr lang="en-US"/>
          </a:p>
        </p:txBody>
      </p:sp>
    </p:spTree>
  </p:cSld>
  <p:clrMapOvr>
    <a:masterClrMapping/>
  </p:clrMapOvr>
  <p:transition>
    <p:blinds dir="vert"/>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xAndTwoObj" preserve="1">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2590800" y="763588"/>
            <a:ext cx="6934200" cy="684212"/>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981200"/>
            <a:ext cx="4471988" cy="5105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5081588" y="1981200"/>
            <a:ext cx="4473575" cy="24765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5081588" y="4610100"/>
            <a:ext cx="4473575" cy="24765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Slide Number Placeholder 5"/>
          <p:cNvSpPr>
            <a:spLocks noGrp="1"/>
          </p:cNvSpPr>
          <p:nvPr>
            <p:ph type="sldNum" sz="quarter" idx="10"/>
          </p:nvPr>
        </p:nvSpPr>
        <p:spPr>
          <a:xfrm>
            <a:off x="4114800" y="7240588"/>
            <a:ext cx="1447800" cy="379412"/>
          </a:xfrm>
        </p:spPr>
        <p:txBody>
          <a:bodyPr/>
          <a:lstStyle>
            <a:lvl1pPr>
              <a:defRPr/>
            </a:lvl1pPr>
          </a:lstStyle>
          <a:p>
            <a:fld id="{72BFADA8-E889-4FE1-948A-7D7057B4D8C9}" type="slidenum">
              <a:rPr lang="en-US"/>
              <a:pPr/>
              <a:t>‹#›</a:t>
            </a:fld>
            <a:endParaRPr lang="en-US"/>
          </a:p>
        </p:txBody>
      </p:sp>
    </p:spTree>
  </p:cSld>
  <p:clrMapOvr>
    <a:masterClrMapping/>
  </p:clrMapOvr>
  <p:transition>
    <p:blinds dir="vert"/>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3"/>
          <p:cNvSpPr>
            <a:spLocks noGrp="1"/>
          </p:cNvSpPr>
          <p:nvPr>
            <p:ph type="sldNum" sz="quarter" idx="10"/>
          </p:nvPr>
        </p:nvSpPr>
        <p:spPr/>
        <p:txBody>
          <a:bodyPr/>
          <a:lstStyle>
            <a:lvl1pPr>
              <a:defRPr/>
            </a:lvl1pPr>
          </a:lstStyle>
          <a:p>
            <a:fld id="{E69CC633-91A9-4F73-BD88-166F2962DFBA}" type="slidenum">
              <a:rPr lang="en-US"/>
              <a:pPr/>
              <a:t>‹#›</a:t>
            </a:fld>
            <a:endParaRPr lang="en-US"/>
          </a:p>
        </p:txBody>
      </p:sp>
    </p:spTree>
  </p:cSld>
  <p:clrMapOvr>
    <a:masterClrMapping/>
  </p:clrMapOvr>
  <p:transition>
    <p:blinds dir="vert"/>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95338" y="4994275"/>
            <a:ext cx="8548687" cy="1544638"/>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95338" y="3294063"/>
            <a:ext cx="8548687" cy="1700212"/>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Slide Number Placeholder 3"/>
          <p:cNvSpPr>
            <a:spLocks noGrp="1"/>
          </p:cNvSpPr>
          <p:nvPr>
            <p:ph type="sldNum" sz="quarter" idx="10"/>
          </p:nvPr>
        </p:nvSpPr>
        <p:spPr/>
        <p:txBody>
          <a:bodyPr/>
          <a:lstStyle>
            <a:lvl1pPr>
              <a:defRPr/>
            </a:lvl1pPr>
          </a:lstStyle>
          <a:p>
            <a:fld id="{06BD4695-0170-4A10-8E2B-F1BA67A8B355}" type="slidenum">
              <a:rPr lang="en-US"/>
              <a:pPr/>
              <a:t>‹#›</a:t>
            </a:fld>
            <a:endParaRPr lang="en-US"/>
          </a:p>
        </p:txBody>
      </p:sp>
    </p:spTree>
  </p:cSld>
  <p:clrMapOvr>
    <a:masterClrMapping/>
  </p:clrMapOvr>
  <p:transition>
    <p:blinds dir="vert"/>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981200"/>
            <a:ext cx="4471988" cy="5105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081588" y="1981200"/>
            <a:ext cx="4473575" cy="5105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Slide Number Placeholder 4"/>
          <p:cNvSpPr>
            <a:spLocks noGrp="1"/>
          </p:cNvSpPr>
          <p:nvPr>
            <p:ph type="sldNum" sz="quarter" idx="10"/>
          </p:nvPr>
        </p:nvSpPr>
        <p:spPr/>
        <p:txBody>
          <a:bodyPr/>
          <a:lstStyle>
            <a:lvl1pPr>
              <a:defRPr/>
            </a:lvl1pPr>
          </a:lstStyle>
          <a:p>
            <a:fld id="{3E126E10-A5F7-4D62-8388-4D6B0E0AA75E}" type="slidenum">
              <a:rPr lang="en-US"/>
              <a:pPr/>
              <a:t>‹#›</a:t>
            </a:fld>
            <a:endParaRPr lang="en-US"/>
          </a:p>
        </p:txBody>
      </p:sp>
    </p:spTree>
  </p:cSld>
  <p:clrMapOvr>
    <a:masterClrMapping/>
  </p:clrMapOvr>
  <p:transition>
    <p:blinds dir="vert"/>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03238" y="311150"/>
            <a:ext cx="9051925" cy="12954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503238" y="1739900"/>
            <a:ext cx="4443412" cy="725488"/>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503238" y="2465388"/>
            <a:ext cx="4443412" cy="44783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5110163" y="1739900"/>
            <a:ext cx="4445000" cy="725488"/>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110163" y="2465388"/>
            <a:ext cx="4445000" cy="44783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Slide Number Placeholder 6"/>
          <p:cNvSpPr>
            <a:spLocks noGrp="1"/>
          </p:cNvSpPr>
          <p:nvPr>
            <p:ph type="sldNum" sz="quarter" idx="10"/>
          </p:nvPr>
        </p:nvSpPr>
        <p:spPr/>
        <p:txBody>
          <a:bodyPr/>
          <a:lstStyle>
            <a:lvl1pPr>
              <a:defRPr/>
            </a:lvl1pPr>
          </a:lstStyle>
          <a:p>
            <a:fld id="{1220630D-F8A6-4C13-8280-F98BE5DF55FC}" type="slidenum">
              <a:rPr lang="en-US"/>
              <a:pPr/>
              <a:t>‹#›</a:t>
            </a:fld>
            <a:endParaRPr lang="en-US"/>
          </a:p>
        </p:txBody>
      </p:sp>
    </p:spTree>
  </p:cSld>
  <p:clrMapOvr>
    <a:masterClrMapping/>
  </p:clrMapOvr>
  <p:transition>
    <p:blinds dir="vert"/>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Slide Number Placeholder 2"/>
          <p:cNvSpPr>
            <a:spLocks noGrp="1"/>
          </p:cNvSpPr>
          <p:nvPr>
            <p:ph type="sldNum" sz="quarter" idx="10"/>
          </p:nvPr>
        </p:nvSpPr>
        <p:spPr/>
        <p:txBody>
          <a:bodyPr/>
          <a:lstStyle>
            <a:lvl1pPr>
              <a:defRPr/>
            </a:lvl1pPr>
          </a:lstStyle>
          <a:p>
            <a:fld id="{8CDB889C-5212-479C-B501-B85CB4D4121B}" type="slidenum">
              <a:rPr lang="en-US"/>
              <a:pPr/>
              <a:t>‹#›</a:t>
            </a:fld>
            <a:endParaRPr lang="en-US"/>
          </a:p>
        </p:txBody>
      </p:sp>
    </p:spTree>
  </p:cSld>
  <p:clrMapOvr>
    <a:masterClrMapping/>
  </p:clrMapOvr>
  <p:transition>
    <p:blinds dir="vert"/>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lvl1pPr>
              <a:defRPr/>
            </a:lvl1pPr>
          </a:lstStyle>
          <a:p>
            <a:fld id="{05799189-6BDE-4A63-92BF-0BFBF29F9519}" type="slidenum">
              <a:rPr lang="en-US"/>
              <a:pPr/>
              <a:t>‹#›</a:t>
            </a:fld>
            <a:endParaRPr lang="en-US"/>
          </a:p>
        </p:txBody>
      </p:sp>
    </p:spTree>
  </p:cSld>
  <p:clrMapOvr>
    <a:masterClrMapping/>
  </p:clrMapOvr>
  <p:transition>
    <p:blinds dir="vert"/>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03238" y="309563"/>
            <a:ext cx="3308350" cy="1317625"/>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932238" y="309563"/>
            <a:ext cx="5622925" cy="663416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503238" y="1627188"/>
            <a:ext cx="3308350" cy="531653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Slide Number Placeholder 4"/>
          <p:cNvSpPr>
            <a:spLocks noGrp="1"/>
          </p:cNvSpPr>
          <p:nvPr>
            <p:ph type="sldNum" sz="quarter" idx="10"/>
          </p:nvPr>
        </p:nvSpPr>
        <p:spPr/>
        <p:txBody>
          <a:bodyPr/>
          <a:lstStyle>
            <a:lvl1pPr>
              <a:defRPr/>
            </a:lvl1pPr>
          </a:lstStyle>
          <a:p>
            <a:fld id="{E2F8A3A3-3053-4564-8798-FB76733D7633}" type="slidenum">
              <a:rPr lang="en-US"/>
              <a:pPr/>
              <a:t>‹#›</a:t>
            </a:fld>
            <a:endParaRPr lang="en-US"/>
          </a:p>
        </p:txBody>
      </p:sp>
    </p:spTree>
  </p:cSld>
  <p:clrMapOvr>
    <a:masterClrMapping/>
  </p:clrMapOvr>
  <p:transition>
    <p:blinds dir="vert"/>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71675" y="5440363"/>
            <a:ext cx="6035675" cy="642937"/>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971675" y="693738"/>
            <a:ext cx="6035675" cy="466407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971675" y="6083300"/>
            <a:ext cx="6035675" cy="91122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Slide Number Placeholder 4"/>
          <p:cNvSpPr>
            <a:spLocks noGrp="1"/>
          </p:cNvSpPr>
          <p:nvPr>
            <p:ph type="sldNum" sz="quarter" idx="10"/>
          </p:nvPr>
        </p:nvSpPr>
        <p:spPr/>
        <p:txBody>
          <a:bodyPr/>
          <a:lstStyle>
            <a:lvl1pPr>
              <a:defRPr/>
            </a:lvl1pPr>
          </a:lstStyle>
          <a:p>
            <a:fld id="{27F695DB-2CF0-493A-9762-DE63642DE0E4}" type="slidenum">
              <a:rPr lang="en-US"/>
              <a:pPr/>
              <a:t>‹#›</a:t>
            </a:fld>
            <a:endParaRPr lang="en-US"/>
          </a:p>
        </p:txBody>
      </p:sp>
    </p:spTree>
  </p:cSld>
  <p:clrMapOvr>
    <a:masterClrMapping/>
  </p:clrMapOvr>
  <p:transition>
    <p:blinds dir="vert"/>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wmf"/><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wmf"/></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7" name="Rectangle 3"/>
          <p:cNvSpPr>
            <a:spLocks noGrp="1" noChangeArrowheads="1"/>
          </p:cNvSpPr>
          <p:nvPr>
            <p:ph type="body" idx="1"/>
          </p:nvPr>
        </p:nvSpPr>
        <p:spPr bwMode="auto">
          <a:xfrm>
            <a:off x="457200" y="1981200"/>
            <a:ext cx="9097963" cy="5105400"/>
          </a:xfrm>
          <a:prstGeom prst="rect">
            <a:avLst/>
          </a:prstGeom>
          <a:noFill/>
          <a:ln w="9525">
            <a:noFill/>
            <a:miter lim="800000"/>
            <a:headEnd/>
            <a:tailEnd/>
          </a:ln>
          <a:effectLst/>
        </p:spPr>
        <p:txBody>
          <a:bodyPr vert="horz" wrap="square" lIns="45715" tIns="20371" rIns="18286" bIns="18286"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6" name="Rectangle 2"/>
          <p:cNvSpPr>
            <a:spLocks noGrp="1" noChangeArrowheads="1"/>
          </p:cNvSpPr>
          <p:nvPr>
            <p:ph type="title"/>
          </p:nvPr>
        </p:nvSpPr>
        <p:spPr bwMode="auto">
          <a:xfrm>
            <a:off x="2590800" y="763588"/>
            <a:ext cx="6934200" cy="684212"/>
          </a:xfrm>
          <a:prstGeom prst="rect">
            <a:avLst/>
          </a:prstGeom>
          <a:noFill/>
          <a:ln w="9525">
            <a:noFill/>
            <a:miter lim="800000"/>
            <a:headEnd/>
            <a:tailEnd/>
          </a:ln>
          <a:effectLst/>
        </p:spPr>
        <p:txBody>
          <a:bodyPr vert="horz" wrap="square" lIns="101858" tIns="50929" rIns="101858" bIns="50929" numCol="1" anchor="ctr" anchorCtr="0" compatLnSpc="1">
            <a:prstTxWarp prst="textNoShape">
              <a:avLst/>
            </a:prstTxWarp>
          </a:bodyPr>
          <a:lstStyle/>
          <a:p>
            <a:pPr lvl="0"/>
            <a:r>
              <a:rPr lang="en-US" smtClean="0"/>
              <a:t>Click to edit Master title style</a:t>
            </a:r>
          </a:p>
        </p:txBody>
      </p:sp>
      <p:sp>
        <p:nvSpPr>
          <p:cNvPr id="1030" name="Rectangle 6"/>
          <p:cNvSpPr>
            <a:spLocks noGrp="1" noChangeArrowheads="1"/>
          </p:cNvSpPr>
          <p:nvPr>
            <p:ph type="sldNum" sz="quarter" idx="4"/>
          </p:nvPr>
        </p:nvSpPr>
        <p:spPr bwMode="auto">
          <a:xfrm>
            <a:off x="4114800" y="7240588"/>
            <a:ext cx="1447800" cy="379412"/>
          </a:xfrm>
          <a:prstGeom prst="rect">
            <a:avLst/>
          </a:prstGeom>
          <a:noFill/>
          <a:ln w="9525">
            <a:noFill/>
            <a:miter lim="800000"/>
            <a:headEnd/>
            <a:tailEnd/>
          </a:ln>
          <a:effectLst/>
        </p:spPr>
        <p:txBody>
          <a:bodyPr vert="horz" wrap="square" lIns="101858" tIns="50929" rIns="101858" bIns="50929" numCol="1" anchor="t" anchorCtr="0" compatLnSpc="1">
            <a:prstTxWarp prst="textNoShape">
              <a:avLst/>
            </a:prstTxWarp>
          </a:bodyPr>
          <a:lstStyle>
            <a:lvl1pPr algn="ctr" defTabSz="1019175">
              <a:defRPr sz="1600" b="1">
                <a:solidFill>
                  <a:srgbClr val="993333"/>
                </a:solidFill>
              </a:defRPr>
            </a:lvl1pPr>
          </a:lstStyle>
          <a:p>
            <a:fld id="{FE548613-FB46-4B33-BD91-FB929771AB42}" type="slidenum">
              <a:rPr lang="en-US"/>
              <a:pPr/>
              <a:t>‹#›</a:t>
            </a:fld>
            <a:endParaRPr lang="en-US"/>
          </a:p>
        </p:txBody>
      </p:sp>
      <p:pic>
        <p:nvPicPr>
          <p:cNvPr id="1050" name="Picture 26"/>
          <p:cNvPicPr>
            <a:picLocks noChangeAspect="1" noChangeArrowheads="1"/>
          </p:cNvPicPr>
          <p:nvPr userDrawn="1"/>
        </p:nvPicPr>
        <p:blipFill>
          <a:blip r:embed="rId14" cstate="print"/>
          <a:srcRect/>
          <a:stretch>
            <a:fillRect/>
          </a:stretch>
        </p:blipFill>
        <p:spPr bwMode="auto">
          <a:xfrm>
            <a:off x="0" y="0"/>
            <a:ext cx="10058400" cy="404813"/>
          </a:xfrm>
          <a:prstGeom prst="rect">
            <a:avLst/>
          </a:prstGeom>
          <a:noFill/>
          <a:ln w="9525">
            <a:noFill/>
            <a:miter lim="800000"/>
            <a:headEnd/>
            <a:tailEnd/>
          </a:ln>
          <a:effectLst/>
        </p:spPr>
      </p:pic>
      <p:pic>
        <p:nvPicPr>
          <p:cNvPr id="1051" name="Picture 27"/>
          <p:cNvPicPr>
            <a:picLocks noChangeAspect="1" noChangeArrowheads="1"/>
          </p:cNvPicPr>
          <p:nvPr userDrawn="1"/>
        </p:nvPicPr>
        <p:blipFill>
          <a:blip r:embed="rId15" cstate="print"/>
          <a:srcRect/>
          <a:stretch>
            <a:fillRect/>
          </a:stretch>
        </p:blipFill>
        <p:spPr bwMode="auto">
          <a:xfrm>
            <a:off x="381000" y="766763"/>
            <a:ext cx="1447800" cy="604837"/>
          </a:xfrm>
          <a:prstGeom prst="rect">
            <a:avLst/>
          </a:prstGeom>
          <a:noFill/>
          <a:ln w="9525">
            <a:noFill/>
            <a:miter lim="800000"/>
            <a:headEnd/>
            <a:tailEnd/>
          </a:ln>
          <a:effectLst/>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ransition>
    <p:blinds dir="vert"/>
  </p:transition>
  <p:hf hdr="0" ftr="0" dt="0"/>
  <p:txStyles>
    <p:titleStyle>
      <a:lvl1pPr algn="l" defTabSz="1019175" rtl="0" eaLnBrk="0" fontAlgn="base" hangingPunct="0">
        <a:spcBef>
          <a:spcPct val="0"/>
        </a:spcBef>
        <a:spcAft>
          <a:spcPct val="0"/>
        </a:spcAft>
        <a:defRPr sz="4400">
          <a:solidFill>
            <a:srgbClr val="993333"/>
          </a:solidFill>
          <a:latin typeface="+mj-lt"/>
          <a:ea typeface="+mj-ea"/>
          <a:cs typeface="+mj-cs"/>
        </a:defRPr>
      </a:lvl1pPr>
      <a:lvl2pPr algn="l" defTabSz="1019175" rtl="0" eaLnBrk="0" fontAlgn="base" hangingPunct="0">
        <a:spcBef>
          <a:spcPct val="0"/>
        </a:spcBef>
        <a:spcAft>
          <a:spcPct val="0"/>
        </a:spcAft>
        <a:defRPr sz="4400">
          <a:solidFill>
            <a:srgbClr val="993333"/>
          </a:solidFill>
          <a:latin typeface="Times New Roman" pitchFamily="18" charset="0"/>
        </a:defRPr>
      </a:lvl2pPr>
      <a:lvl3pPr algn="l" defTabSz="1019175" rtl="0" eaLnBrk="0" fontAlgn="base" hangingPunct="0">
        <a:spcBef>
          <a:spcPct val="0"/>
        </a:spcBef>
        <a:spcAft>
          <a:spcPct val="0"/>
        </a:spcAft>
        <a:defRPr sz="4400">
          <a:solidFill>
            <a:srgbClr val="993333"/>
          </a:solidFill>
          <a:latin typeface="Times New Roman" pitchFamily="18" charset="0"/>
        </a:defRPr>
      </a:lvl3pPr>
      <a:lvl4pPr algn="l" defTabSz="1019175" rtl="0" eaLnBrk="0" fontAlgn="base" hangingPunct="0">
        <a:spcBef>
          <a:spcPct val="0"/>
        </a:spcBef>
        <a:spcAft>
          <a:spcPct val="0"/>
        </a:spcAft>
        <a:defRPr sz="4400">
          <a:solidFill>
            <a:srgbClr val="993333"/>
          </a:solidFill>
          <a:latin typeface="Times New Roman" pitchFamily="18" charset="0"/>
        </a:defRPr>
      </a:lvl4pPr>
      <a:lvl5pPr algn="l" defTabSz="1019175" rtl="0" eaLnBrk="0" fontAlgn="base" hangingPunct="0">
        <a:spcBef>
          <a:spcPct val="0"/>
        </a:spcBef>
        <a:spcAft>
          <a:spcPct val="0"/>
        </a:spcAft>
        <a:defRPr sz="4400">
          <a:solidFill>
            <a:srgbClr val="993333"/>
          </a:solidFill>
          <a:latin typeface="Times New Roman" pitchFamily="18" charset="0"/>
        </a:defRPr>
      </a:lvl5pPr>
      <a:lvl6pPr marL="457200" algn="l" defTabSz="1019175" rtl="0" eaLnBrk="0" fontAlgn="base" hangingPunct="0">
        <a:spcBef>
          <a:spcPct val="0"/>
        </a:spcBef>
        <a:spcAft>
          <a:spcPct val="0"/>
        </a:spcAft>
        <a:defRPr sz="4400">
          <a:solidFill>
            <a:srgbClr val="993333"/>
          </a:solidFill>
          <a:latin typeface="Times New Roman" pitchFamily="18" charset="0"/>
        </a:defRPr>
      </a:lvl6pPr>
      <a:lvl7pPr marL="914400" algn="l" defTabSz="1019175" rtl="0" eaLnBrk="0" fontAlgn="base" hangingPunct="0">
        <a:spcBef>
          <a:spcPct val="0"/>
        </a:spcBef>
        <a:spcAft>
          <a:spcPct val="0"/>
        </a:spcAft>
        <a:defRPr sz="4400">
          <a:solidFill>
            <a:srgbClr val="993333"/>
          </a:solidFill>
          <a:latin typeface="Times New Roman" pitchFamily="18" charset="0"/>
        </a:defRPr>
      </a:lvl7pPr>
      <a:lvl8pPr marL="1371600" algn="l" defTabSz="1019175" rtl="0" eaLnBrk="0" fontAlgn="base" hangingPunct="0">
        <a:spcBef>
          <a:spcPct val="0"/>
        </a:spcBef>
        <a:spcAft>
          <a:spcPct val="0"/>
        </a:spcAft>
        <a:defRPr sz="4400">
          <a:solidFill>
            <a:srgbClr val="993333"/>
          </a:solidFill>
          <a:latin typeface="Times New Roman" pitchFamily="18" charset="0"/>
        </a:defRPr>
      </a:lvl8pPr>
      <a:lvl9pPr marL="1828800" algn="l" defTabSz="1019175" rtl="0" eaLnBrk="0" fontAlgn="base" hangingPunct="0">
        <a:spcBef>
          <a:spcPct val="0"/>
        </a:spcBef>
        <a:spcAft>
          <a:spcPct val="0"/>
        </a:spcAft>
        <a:defRPr sz="4400">
          <a:solidFill>
            <a:srgbClr val="993333"/>
          </a:solidFill>
          <a:latin typeface="Times New Roman" pitchFamily="18" charset="0"/>
        </a:defRPr>
      </a:lvl9pPr>
    </p:titleStyle>
    <p:bodyStyle>
      <a:lvl1pPr marL="225425" indent="-225425" algn="l" defTabSz="1019175" rtl="0" eaLnBrk="0" fontAlgn="base" hangingPunct="0">
        <a:spcBef>
          <a:spcPct val="20000"/>
        </a:spcBef>
        <a:spcAft>
          <a:spcPct val="0"/>
        </a:spcAft>
        <a:buClr>
          <a:srgbClr val="A50021"/>
        </a:buClr>
        <a:buSzPct val="75000"/>
        <a:buFont typeface="Wingdings" pitchFamily="2" charset="2"/>
        <a:buChar char="Ø"/>
        <a:defRPr sz="2800">
          <a:solidFill>
            <a:schemeClr val="tx1"/>
          </a:solidFill>
          <a:latin typeface="+mn-lt"/>
          <a:ea typeface="+mn-ea"/>
          <a:cs typeface="+mn-cs"/>
        </a:defRPr>
      </a:lvl1pPr>
      <a:lvl2pPr marL="563563" indent="-225425" algn="l" defTabSz="1019175" rtl="0" eaLnBrk="0" fontAlgn="base" hangingPunct="0">
        <a:spcBef>
          <a:spcPct val="20000"/>
        </a:spcBef>
        <a:spcAft>
          <a:spcPct val="0"/>
        </a:spcAft>
        <a:buClr>
          <a:srgbClr val="A50021"/>
        </a:buClr>
        <a:buSzPct val="75000"/>
        <a:buFont typeface="Wingdings" pitchFamily="2" charset="2"/>
        <a:buChar char="q"/>
        <a:defRPr sz="2400" i="1">
          <a:solidFill>
            <a:schemeClr val="tx1"/>
          </a:solidFill>
          <a:latin typeface="+mn-lt"/>
        </a:defRPr>
      </a:lvl2pPr>
      <a:lvl3pPr marL="908050" indent="-228600" algn="l" defTabSz="1019175" rtl="0" eaLnBrk="0" fontAlgn="base" hangingPunct="0">
        <a:spcBef>
          <a:spcPct val="20000"/>
        </a:spcBef>
        <a:spcAft>
          <a:spcPct val="0"/>
        </a:spcAft>
        <a:buClr>
          <a:srgbClr val="A50021"/>
        </a:buClr>
        <a:buSzPct val="80000"/>
        <a:buFont typeface="Wingdings" pitchFamily="2" charset="2"/>
        <a:buChar char="§"/>
        <a:defRPr sz="2000">
          <a:solidFill>
            <a:schemeClr val="tx1"/>
          </a:solidFill>
          <a:latin typeface="+mn-lt"/>
        </a:defRPr>
      </a:lvl3pPr>
      <a:lvl4pPr marL="1250950" indent="-223838" algn="l" defTabSz="1019175" rtl="0" eaLnBrk="0" fontAlgn="base" hangingPunct="0">
        <a:spcBef>
          <a:spcPct val="20000"/>
        </a:spcBef>
        <a:spcAft>
          <a:spcPct val="0"/>
        </a:spcAft>
        <a:buChar char="•"/>
        <a:defRPr>
          <a:solidFill>
            <a:schemeClr val="tx1"/>
          </a:solidFill>
          <a:latin typeface="+mn-lt"/>
        </a:defRPr>
      </a:lvl4pPr>
      <a:lvl5pPr marL="1608138" indent="-239713" algn="l" defTabSz="1019175" rtl="0" eaLnBrk="0" fontAlgn="base" hangingPunct="0">
        <a:spcBef>
          <a:spcPct val="20000"/>
        </a:spcBef>
        <a:spcAft>
          <a:spcPct val="0"/>
        </a:spcAft>
        <a:buChar char="•"/>
        <a:defRPr sz="1600">
          <a:solidFill>
            <a:schemeClr val="tx1"/>
          </a:solidFill>
          <a:latin typeface="+mn-lt"/>
        </a:defRPr>
      </a:lvl5pPr>
      <a:lvl6pPr marL="2065338" indent="-239713" algn="l" defTabSz="1019175" rtl="0" eaLnBrk="0" fontAlgn="base" hangingPunct="0">
        <a:spcBef>
          <a:spcPct val="20000"/>
        </a:spcBef>
        <a:spcAft>
          <a:spcPct val="0"/>
        </a:spcAft>
        <a:buChar char="•"/>
        <a:defRPr sz="1600">
          <a:solidFill>
            <a:schemeClr val="tx1"/>
          </a:solidFill>
          <a:latin typeface="+mn-lt"/>
        </a:defRPr>
      </a:lvl6pPr>
      <a:lvl7pPr marL="2522538" indent="-239713" algn="l" defTabSz="1019175" rtl="0" eaLnBrk="0" fontAlgn="base" hangingPunct="0">
        <a:spcBef>
          <a:spcPct val="20000"/>
        </a:spcBef>
        <a:spcAft>
          <a:spcPct val="0"/>
        </a:spcAft>
        <a:buChar char="•"/>
        <a:defRPr sz="1600">
          <a:solidFill>
            <a:schemeClr val="tx1"/>
          </a:solidFill>
          <a:latin typeface="+mn-lt"/>
        </a:defRPr>
      </a:lvl7pPr>
      <a:lvl8pPr marL="2979738" indent="-239713" algn="l" defTabSz="1019175" rtl="0" eaLnBrk="0" fontAlgn="base" hangingPunct="0">
        <a:spcBef>
          <a:spcPct val="20000"/>
        </a:spcBef>
        <a:spcAft>
          <a:spcPct val="0"/>
        </a:spcAft>
        <a:buChar char="•"/>
        <a:defRPr sz="1600">
          <a:solidFill>
            <a:schemeClr val="tx1"/>
          </a:solidFill>
          <a:latin typeface="+mn-lt"/>
        </a:defRPr>
      </a:lvl8pPr>
      <a:lvl9pPr marL="3436938" indent="-239713" algn="l" defTabSz="1019175" rtl="0" eaLnBrk="0" fontAlgn="base" hangingPunct="0">
        <a:spcBef>
          <a:spcPct val="20000"/>
        </a:spcBef>
        <a:spcAft>
          <a:spcPct val="0"/>
        </a:spcAft>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wmf"/><Relationship Id="rId2" Type="http://schemas.openxmlformats.org/officeDocument/2006/relationships/notesSlide" Target="../notesSlides/notesSlide1.xml"/><Relationship Id="rId1" Type="http://schemas.openxmlformats.org/officeDocument/2006/relationships/slideLayout" Target="../slideLayouts/slideLayout12.xml"/><Relationship Id="rId4" Type="http://schemas.openxmlformats.org/officeDocument/2006/relationships/image" Target="../media/image2.wmf"/></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4.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7" Type="http://schemas.microsoft.com/office/2007/relationships/hdphoto" Target="NULL"/><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26.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image" Target="../media/image8.png"/></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5"/>
          <p:cNvSpPr>
            <a:spLocks noGrp="1"/>
          </p:cNvSpPr>
          <p:nvPr>
            <p:ph type="sldNum" sz="quarter" idx="10"/>
          </p:nvPr>
        </p:nvSpPr>
        <p:spPr/>
        <p:txBody>
          <a:bodyPr/>
          <a:lstStyle/>
          <a:p>
            <a:fld id="{BCF1781A-364E-4AED-83E1-325E1A6596FC}" type="slidenum">
              <a:rPr lang="en-US"/>
              <a:pPr/>
              <a:t>1</a:t>
            </a:fld>
            <a:endParaRPr lang="en-US"/>
          </a:p>
        </p:txBody>
      </p:sp>
      <p:pic>
        <p:nvPicPr>
          <p:cNvPr id="900098" name="Picture 2"/>
          <p:cNvPicPr>
            <a:picLocks noGrp="1" noChangeAspect="1" noChangeArrowheads="1"/>
          </p:cNvPicPr>
          <p:nvPr>
            <p:ph sz="quarter" idx="2"/>
          </p:nvPr>
        </p:nvPicPr>
        <p:blipFill>
          <a:blip r:embed="rId3" cstate="print"/>
          <a:srcRect/>
          <a:stretch>
            <a:fillRect/>
          </a:stretch>
        </p:blipFill>
        <p:spPr>
          <a:xfrm>
            <a:off x="0" y="0"/>
            <a:ext cx="10058400" cy="7772400"/>
          </a:xfrm>
        </p:spPr>
      </p:pic>
      <p:pic>
        <p:nvPicPr>
          <p:cNvPr id="900099" name="Picture 3"/>
          <p:cNvPicPr>
            <a:picLocks noGrp="1" noChangeAspect="1" noChangeArrowheads="1"/>
          </p:cNvPicPr>
          <p:nvPr>
            <p:ph sz="quarter" idx="3"/>
          </p:nvPr>
        </p:nvPicPr>
        <p:blipFill>
          <a:blip r:embed="rId4" cstate="print"/>
          <a:srcRect/>
          <a:stretch>
            <a:fillRect/>
          </a:stretch>
        </p:blipFill>
        <p:spPr>
          <a:xfrm>
            <a:off x="2687638" y="4687888"/>
            <a:ext cx="4581525" cy="2035175"/>
          </a:xfrm>
        </p:spPr>
      </p:pic>
      <p:sp>
        <p:nvSpPr>
          <p:cNvPr id="900100" name="Text Box 4"/>
          <p:cNvSpPr txBox="1">
            <a:spLocks noChangeArrowheads="1"/>
          </p:cNvSpPr>
          <p:nvPr/>
        </p:nvSpPr>
        <p:spPr bwMode="auto">
          <a:xfrm>
            <a:off x="0" y="228600"/>
            <a:ext cx="10058400" cy="4534847"/>
          </a:xfrm>
          <a:prstGeom prst="rect">
            <a:avLst/>
          </a:prstGeom>
          <a:noFill/>
          <a:ln w="9525">
            <a:noFill/>
            <a:miter lim="800000"/>
            <a:headEnd/>
            <a:tailEnd/>
          </a:ln>
          <a:effectLst/>
        </p:spPr>
        <p:txBody>
          <a:bodyPr lIns="101870" tIns="50935" rIns="101870" bIns="50935">
            <a:spAutoFit/>
          </a:bodyPr>
          <a:lstStyle/>
          <a:p>
            <a:pPr algn="ctr" defTabSz="1019175">
              <a:spcBef>
                <a:spcPct val="50000"/>
              </a:spcBef>
            </a:pPr>
            <a:r>
              <a:rPr lang="en-US" sz="5400" b="1" dirty="0" smtClean="0">
                <a:solidFill>
                  <a:srgbClr val="993333"/>
                </a:solidFill>
              </a:rPr>
              <a:t>TRANSFORM</a:t>
            </a:r>
          </a:p>
          <a:p>
            <a:pPr algn="ctr" defTabSz="1019175">
              <a:spcBef>
                <a:spcPct val="50000"/>
              </a:spcBef>
            </a:pPr>
            <a:r>
              <a:rPr lang="en-US" sz="4800" dirty="0">
                <a:solidFill>
                  <a:srgbClr val="993333"/>
                </a:solidFill>
              </a:rPr>
              <a:t>Strategies to Advance Women in Higher Education</a:t>
            </a:r>
          </a:p>
          <a:p>
            <a:pPr algn="ctr" defTabSz="1019175">
              <a:spcBef>
                <a:spcPct val="50000"/>
              </a:spcBef>
            </a:pPr>
            <a:r>
              <a:rPr lang="en-US" sz="3600" dirty="0" smtClean="0">
                <a:solidFill>
                  <a:srgbClr val="993333"/>
                </a:solidFill>
              </a:rPr>
              <a:t>Melanie Hatch, Ph.D.</a:t>
            </a:r>
          </a:p>
          <a:p>
            <a:pPr algn="ctr" defTabSz="1019175">
              <a:spcBef>
                <a:spcPct val="50000"/>
              </a:spcBef>
            </a:pPr>
            <a:r>
              <a:rPr lang="en-US" sz="2400" dirty="0" smtClean="0">
                <a:solidFill>
                  <a:srgbClr val="993333"/>
                </a:solidFill>
              </a:rPr>
              <a:t>Virginia Arp, Elisa Konieczko, Sreela Sasi, </a:t>
            </a:r>
            <a:r>
              <a:rPr lang="en-US" sz="2400" dirty="0" smtClean="0">
                <a:solidFill>
                  <a:srgbClr val="993333"/>
                </a:solidFill>
              </a:rPr>
              <a:t>Weslene </a:t>
            </a:r>
            <a:r>
              <a:rPr lang="en-US" sz="2400" smtClean="0">
                <a:solidFill>
                  <a:srgbClr val="993333"/>
                </a:solidFill>
              </a:rPr>
              <a:t>Tallmadge, </a:t>
            </a:r>
            <a:r>
              <a:rPr lang="en-US" sz="2400" smtClean="0">
                <a:solidFill>
                  <a:srgbClr val="993333"/>
                </a:solidFill>
              </a:rPr>
              <a:t>Karinna </a:t>
            </a:r>
            <a:r>
              <a:rPr lang="en-US" sz="2400" dirty="0" smtClean="0">
                <a:solidFill>
                  <a:srgbClr val="993333"/>
                </a:solidFill>
              </a:rPr>
              <a:t>Vernaza, Theresa Vitolo</a:t>
            </a:r>
            <a:endParaRPr lang="en-US" sz="2400" dirty="0">
              <a:solidFill>
                <a:srgbClr val="993333"/>
              </a:solidFill>
            </a:endParaRPr>
          </a:p>
        </p:txBody>
      </p:sp>
    </p:spTree>
  </p:cSld>
  <p:clrMapOvr>
    <a:masterClrMapping/>
  </p:clrMapOvr>
  <p:transition>
    <p:blinds dir="vert"/>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TRANSFORM</a:t>
            </a:r>
            <a:endParaRPr lang="en-US" dirty="0"/>
          </a:p>
        </p:txBody>
      </p:sp>
      <p:sp>
        <p:nvSpPr>
          <p:cNvPr id="4" name="Content Placeholder 3"/>
          <p:cNvSpPr>
            <a:spLocks noGrp="1"/>
          </p:cNvSpPr>
          <p:nvPr>
            <p:ph idx="1"/>
          </p:nvPr>
        </p:nvSpPr>
        <p:spPr/>
        <p:txBody>
          <a:bodyPr/>
          <a:lstStyle/>
          <a:p>
            <a:r>
              <a:rPr lang="en-US" dirty="0" smtClean="0"/>
              <a:t>Goal</a:t>
            </a:r>
          </a:p>
          <a:p>
            <a:pPr lvl="1"/>
            <a:r>
              <a:rPr lang="en-US" dirty="0" smtClean="0"/>
              <a:t>To increase the recruitment, retention, advancement, and leadership development of STEM female faculty at Gannon. </a:t>
            </a:r>
          </a:p>
          <a:p>
            <a:endParaRPr lang="en-US" dirty="0" smtClean="0"/>
          </a:p>
          <a:p>
            <a:r>
              <a:rPr lang="en-US" dirty="0" smtClean="0"/>
              <a:t>Vision</a:t>
            </a:r>
          </a:p>
          <a:p>
            <a:pPr lvl="1"/>
            <a:r>
              <a:rPr lang="en-US" dirty="0" smtClean="0"/>
              <a:t>To have Gannon University be regionally recognized as an institution supporting and developing female faculty throughout their careers.</a:t>
            </a:r>
            <a:endParaRPr lang="en-US" dirty="0"/>
          </a:p>
        </p:txBody>
      </p:sp>
      <p:sp>
        <p:nvSpPr>
          <p:cNvPr id="2" name="Slide Number Placeholder 1"/>
          <p:cNvSpPr>
            <a:spLocks noGrp="1"/>
          </p:cNvSpPr>
          <p:nvPr>
            <p:ph type="sldNum" sz="quarter" idx="10"/>
          </p:nvPr>
        </p:nvSpPr>
        <p:spPr/>
        <p:txBody>
          <a:bodyPr/>
          <a:lstStyle/>
          <a:p>
            <a:fld id="{05799189-6BDE-4A63-92BF-0BFBF29F9519}" type="slidenum">
              <a:rPr lang="en-US" smtClean="0"/>
              <a:pPr/>
              <a:t>10</a:t>
            </a:fld>
            <a:endParaRPr lang="en-US"/>
          </a:p>
        </p:txBody>
      </p:sp>
    </p:spTree>
  </p:cSld>
  <p:clrMapOvr>
    <a:masterClrMapping/>
  </p:clrMapOvr>
  <p:transition>
    <p:blinds dir="vert"/>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Four Objectives	</a:t>
            </a:r>
            <a:endParaRPr lang="en-US" dirty="0"/>
          </a:p>
        </p:txBody>
      </p:sp>
      <p:graphicFrame>
        <p:nvGraphicFramePr>
          <p:cNvPr id="8" name="Content Placeholder 7"/>
          <p:cNvGraphicFramePr>
            <a:graphicFrameLocks noGrp="1"/>
          </p:cNvGraphicFramePr>
          <p:nvPr>
            <p:ph sz="quarter" idx="1"/>
          </p:nvPr>
        </p:nvGraphicFramePr>
        <p:xfrm>
          <a:off x="-167640" y="1813560"/>
          <a:ext cx="10226040" cy="595884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Rectangle 4"/>
          <p:cNvSpPr/>
          <p:nvPr/>
        </p:nvSpPr>
        <p:spPr>
          <a:xfrm>
            <a:off x="7124700" y="1813560"/>
            <a:ext cx="2933700" cy="595884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101882" tIns="50941" rIns="101882" bIns="50941" rtlCol="0" anchor="ctr"/>
          <a:lstStyle/>
          <a:p>
            <a:pPr algn="ctr"/>
            <a:endParaRPr lang="en-US"/>
          </a:p>
        </p:txBody>
      </p:sp>
      <p:sp>
        <p:nvSpPr>
          <p:cNvPr id="6" name="Rectangle 5"/>
          <p:cNvSpPr/>
          <p:nvPr/>
        </p:nvSpPr>
        <p:spPr>
          <a:xfrm>
            <a:off x="4526280" y="1813560"/>
            <a:ext cx="5532120" cy="595884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101882" tIns="50941" rIns="101882" bIns="50941" rtlCol="0" anchor="ctr"/>
          <a:lstStyle/>
          <a:p>
            <a:pPr algn="ctr"/>
            <a:endParaRPr lang="en-US"/>
          </a:p>
        </p:txBody>
      </p:sp>
      <p:sp>
        <p:nvSpPr>
          <p:cNvPr id="7" name="Rectangle 6"/>
          <p:cNvSpPr/>
          <p:nvPr/>
        </p:nvSpPr>
        <p:spPr>
          <a:xfrm>
            <a:off x="2263140" y="1813560"/>
            <a:ext cx="7962900" cy="595884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101882" tIns="50941" rIns="101882" bIns="50941" rtlCol="0" anchor="ctr"/>
          <a:lstStyle/>
          <a:p>
            <a:pPr algn="ctr"/>
            <a:r>
              <a:rPr lang="en-US" dirty="0" smtClean="0"/>
              <a:t>``</a:t>
            </a:r>
            <a:endParaRPr lang="en-US" dirty="0"/>
          </a:p>
        </p:txBody>
      </p:sp>
      <p:sp>
        <p:nvSpPr>
          <p:cNvPr id="11" name="Slide Number Placeholder 10"/>
          <p:cNvSpPr>
            <a:spLocks noGrp="1"/>
          </p:cNvSpPr>
          <p:nvPr>
            <p:ph type="sldNum" sz="quarter" idx="4294967295"/>
          </p:nvPr>
        </p:nvSpPr>
        <p:spPr>
          <a:xfrm>
            <a:off x="8992210" y="2575"/>
            <a:ext cx="838200" cy="414528"/>
          </a:xfrm>
          <a:prstGeom prst="rect">
            <a:avLst/>
          </a:prstGeom>
        </p:spPr>
        <p:txBody>
          <a:bodyPr lIns="101882" tIns="50941" rIns="101882" bIns="50941"/>
          <a:lstStyle/>
          <a:p>
            <a:fld id="{A4109DFA-83D9-48DD-8067-17BABB8589B4}" type="slidenum">
              <a:rPr lang="en-US" smtClean="0"/>
              <a:pPr/>
              <a:t>11</a:t>
            </a:fld>
            <a:endParaRPr lang="en-US"/>
          </a:p>
        </p:txBody>
      </p:sp>
    </p:spTree>
  </p:cSld>
  <p:clrMapOvr>
    <a:masterClrMapping/>
  </p:clrMapOvr>
  <p:transition>
    <p:blinds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xit" presetSubtype="2" fill="hold" grpId="0" nodeType="clickEffect">
                                  <p:stCondLst>
                                    <p:cond delay="0"/>
                                  </p:stCondLst>
                                  <p:childTnLst>
                                    <p:anim calcmode="lin" valueType="num">
                                      <p:cBhvr additive="base">
                                        <p:cTn id="6" dur="500"/>
                                        <p:tgtEl>
                                          <p:spTgt spid="7"/>
                                        </p:tgtEl>
                                        <p:attrNameLst>
                                          <p:attrName>ppt_x</p:attrName>
                                        </p:attrNameLst>
                                      </p:cBhvr>
                                      <p:tavLst>
                                        <p:tav tm="0">
                                          <p:val>
                                            <p:strVal val="ppt_x"/>
                                          </p:val>
                                        </p:tav>
                                        <p:tav tm="100000">
                                          <p:val>
                                            <p:strVal val="1+ppt_w/2"/>
                                          </p:val>
                                        </p:tav>
                                      </p:tavLst>
                                    </p:anim>
                                    <p:anim calcmode="lin" valueType="num">
                                      <p:cBhvr additive="base">
                                        <p:cTn id="7" dur="500"/>
                                        <p:tgtEl>
                                          <p:spTgt spid="7"/>
                                        </p:tgtEl>
                                        <p:attrNameLst>
                                          <p:attrName>ppt_y</p:attrName>
                                        </p:attrNameLst>
                                      </p:cBhvr>
                                      <p:tavLst>
                                        <p:tav tm="0">
                                          <p:val>
                                            <p:strVal val="ppt_y"/>
                                          </p:val>
                                        </p:tav>
                                        <p:tav tm="100000">
                                          <p:val>
                                            <p:strVal val="ppt_y"/>
                                          </p:val>
                                        </p:tav>
                                      </p:tavLst>
                                    </p:anim>
                                    <p:set>
                                      <p:cBhvr>
                                        <p:cTn id="8" dur="1" fill="hold">
                                          <p:stCondLst>
                                            <p:cond delay="499"/>
                                          </p:stCondLst>
                                        </p:cTn>
                                        <p:tgtEl>
                                          <p:spTgt spid="7"/>
                                        </p:tgtEl>
                                        <p:attrNameLst>
                                          <p:attrName>style.visibility</p:attrName>
                                        </p:attrNameLst>
                                      </p:cBhvr>
                                      <p:to>
                                        <p:strVal val="hidden"/>
                                      </p:to>
                                    </p:set>
                                  </p:childTnLst>
                                </p:cTn>
                              </p:par>
                            </p:childTnLst>
                          </p:cTn>
                        </p:par>
                      </p:childTnLst>
                    </p:cTn>
                  </p:par>
                  <p:par>
                    <p:cTn id="9" fill="hold">
                      <p:stCondLst>
                        <p:cond delay="indefinite"/>
                      </p:stCondLst>
                      <p:childTnLst>
                        <p:par>
                          <p:cTn id="10" fill="hold">
                            <p:stCondLst>
                              <p:cond delay="0"/>
                            </p:stCondLst>
                            <p:childTnLst>
                              <p:par>
                                <p:cTn id="11" presetID="2" presetClass="exit" presetSubtype="2" fill="hold" grpId="0" nodeType="clickEffect">
                                  <p:stCondLst>
                                    <p:cond delay="0"/>
                                  </p:stCondLst>
                                  <p:childTnLst>
                                    <p:anim calcmode="lin" valueType="num">
                                      <p:cBhvr additive="base">
                                        <p:cTn id="12" dur="500"/>
                                        <p:tgtEl>
                                          <p:spTgt spid="6"/>
                                        </p:tgtEl>
                                        <p:attrNameLst>
                                          <p:attrName>ppt_x</p:attrName>
                                        </p:attrNameLst>
                                      </p:cBhvr>
                                      <p:tavLst>
                                        <p:tav tm="0">
                                          <p:val>
                                            <p:strVal val="ppt_x"/>
                                          </p:val>
                                        </p:tav>
                                        <p:tav tm="100000">
                                          <p:val>
                                            <p:strVal val="1+ppt_w/2"/>
                                          </p:val>
                                        </p:tav>
                                      </p:tavLst>
                                    </p:anim>
                                    <p:anim calcmode="lin" valueType="num">
                                      <p:cBhvr additive="base">
                                        <p:cTn id="13" dur="500"/>
                                        <p:tgtEl>
                                          <p:spTgt spid="6"/>
                                        </p:tgtEl>
                                        <p:attrNameLst>
                                          <p:attrName>ppt_y</p:attrName>
                                        </p:attrNameLst>
                                      </p:cBhvr>
                                      <p:tavLst>
                                        <p:tav tm="0">
                                          <p:val>
                                            <p:strVal val="ppt_y"/>
                                          </p:val>
                                        </p:tav>
                                        <p:tav tm="100000">
                                          <p:val>
                                            <p:strVal val="ppt_y"/>
                                          </p:val>
                                        </p:tav>
                                      </p:tavLst>
                                    </p:anim>
                                    <p:set>
                                      <p:cBhvr>
                                        <p:cTn id="14" dur="1" fill="hold">
                                          <p:stCondLst>
                                            <p:cond delay="499"/>
                                          </p:stCondLst>
                                        </p:cTn>
                                        <p:tgtEl>
                                          <p:spTgt spid="6"/>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2" presetClass="exit" presetSubtype="2" fill="hold" grpId="0" nodeType="clickEffect">
                                  <p:stCondLst>
                                    <p:cond delay="0"/>
                                  </p:stCondLst>
                                  <p:childTnLst>
                                    <p:anim calcmode="lin" valueType="num">
                                      <p:cBhvr additive="base">
                                        <p:cTn id="18" dur="500"/>
                                        <p:tgtEl>
                                          <p:spTgt spid="5"/>
                                        </p:tgtEl>
                                        <p:attrNameLst>
                                          <p:attrName>ppt_x</p:attrName>
                                        </p:attrNameLst>
                                      </p:cBhvr>
                                      <p:tavLst>
                                        <p:tav tm="0">
                                          <p:val>
                                            <p:strVal val="ppt_x"/>
                                          </p:val>
                                        </p:tav>
                                        <p:tav tm="100000">
                                          <p:val>
                                            <p:strVal val="1+ppt_w/2"/>
                                          </p:val>
                                        </p:tav>
                                      </p:tavLst>
                                    </p:anim>
                                    <p:anim calcmode="lin" valueType="num">
                                      <p:cBhvr additive="base">
                                        <p:cTn id="19" dur="500"/>
                                        <p:tgtEl>
                                          <p:spTgt spid="5"/>
                                        </p:tgtEl>
                                        <p:attrNameLst>
                                          <p:attrName>ppt_y</p:attrName>
                                        </p:attrNameLst>
                                      </p:cBhvr>
                                      <p:tavLst>
                                        <p:tav tm="0">
                                          <p:val>
                                            <p:strVal val="ppt_y"/>
                                          </p:val>
                                        </p:tav>
                                        <p:tav tm="100000">
                                          <p:val>
                                            <p:strVal val="ppt_y"/>
                                          </p:val>
                                        </p:tav>
                                      </p:tavLst>
                                    </p:anim>
                                    <p:set>
                                      <p:cBhvr>
                                        <p:cTn id="20" dur="1" fill="hold">
                                          <p:stCondLst>
                                            <p:cond delay="499"/>
                                          </p:stCondLst>
                                        </p:cTn>
                                        <p:tgtEl>
                                          <p:spTgt spid="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Strategy 1</a:t>
            </a:r>
            <a:endParaRPr lang="en-US" dirty="0"/>
          </a:p>
        </p:txBody>
      </p:sp>
      <p:sp>
        <p:nvSpPr>
          <p:cNvPr id="5" name="Text Placeholder 4"/>
          <p:cNvSpPr>
            <a:spLocks noGrp="1"/>
          </p:cNvSpPr>
          <p:nvPr>
            <p:ph type="body" idx="1"/>
          </p:nvPr>
        </p:nvSpPr>
        <p:spPr/>
        <p:txBody>
          <a:bodyPr>
            <a:normAutofit/>
          </a:bodyPr>
          <a:lstStyle/>
          <a:p>
            <a:r>
              <a:rPr lang="en-US" sz="4000" dirty="0"/>
              <a:t>Dual Career Services</a:t>
            </a:r>
          </a:p>
        </p:txBody>
      </p:sp>
      <p:sp>
        <p:nvSpPr>
          <p:cNvPr id="8" name="Slide Number Placeholder 7"/>
          <p:cNvSpPr>
            <a:spLocks noGrp="1"/>
          </p:cNvSpPr>
          <p:nvPr>
            <p:ph type="sldNum" sz="quarter" idx="4294967295"/>
          </p:nvPr>
        </p:nvSpPr>
        <p:spPr>
          <a:xfrm>
            <a:off x="8992210" y="2575"/>
            <a:ext cx="838200" cy="414528"/>
          </a:xfrm>
          <a:prstGeom prst="rect">
            <a:avLst/>
          </a:prstGeom>
        </p:spPr>
        <p:txBody>
          <a:bodyPr lIns="101882" tIns="50941" rIns="101882" bIns="50941"/>
          <a:lstStyle/>
          <a:p>
            <a:fld id="{A4109DFA-83D9-48DD-8067-17BABB8589B4}" type="slidenum">
              <a:rPr lang="en-US" smtClean="0"/>
              <a:pPr/>
              <a:t>12</a:t>
            </a:fld>
            <a:endParaRPr lang="en-US"/>
          </a:p>
        </p:txBody>
      </p:sp>
    </p:spTree>
    <p:extLst>
      <p:ext uri="{BB962C8B-B14F-4D97-AF65-F5344CB8AC3E}">
        <p14:creationId xmlns:p14="http://schemas.microsoft.com/office/powerpoint/2010/main" xmlns="" val="784032277"/>
      </p:ext>
    </p:extLst>
  </p:cSld>
  <p:clrMapOvr>
    <a:masterClrMapping/>
  </p:clrMapOvr>
  <p:transition>
    <p:blinds dir="vert"/>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Strategy 1:  </a:t>
            </a:r>
            <a:br>
              <a:rPr lang="en-US" dirty="0" smtClean="0"/>
            </a:br>
            <a:r>
              <a:rPr lang="en-US" dirty="0" smtClean="0"/>
              <a:t>Dual Career Services</a:t>
            </a:r>
            <a:endParaRPr lang="en-US" dirty="0"/>
          </a:p>
        </p:txBody>
      </p:sp>
      <p:sp>
        <p:nvSpPr>
          <p:cNvPr id="3" name="Content Placeholder 2"/>
          <p:cNvSpPr>
            <a:spLocks noGrp="1"/>
          </p:cNvSpPr>
          <p:nvPr>
            <p:ph idx="1"/>
          </p:nvPr>
        </p:nvSpPr>
        <p:spPr>
          <a:xfrm>
            <a:off x="457200" y="2133600"/>
            <a:ext cx="9097963" cy="5105400"/>
          </a:xfrm>
        </p:spPr>
        <p:txBody>
          <a:bodyPr/>
          <a:lstStyle/>
          <a:p>
            <a:pPr>
              <a:buNone/>
            </a:pPr>
            <a:r>
              <a:rPr lang="en-US" u="sng" dirty="0" smtClean="0"/>
              <a:t>Objective 1</a:t>
            </a:r>
            <a:r>
              <a:rPr lang="en-US" dirty="0" smtClean="0"/>
              <a:t>:  Recruitment of STEM female faculty members</a:t>
            </a:r>
          </a:p>
          <a:p>
            <a:endParaRPr lang="en-US" dirty="0" smtClean="0"/>
          </a:p>
          <a:p>
            <a:pPr>
              <a:buNone/>
            </a:pPr>
            <a:endParaRPr lang="en-US" dirty="0" smtClean="0"/>
          </a:p>
          <a:p>
            <a:pPr>
              <a:buNone/>
            </a:pPr>
            <a:endParaRPr lang="en-US" dirty="0"/>
          </a:p>
        </p:txBody>
      </p:sp>
      <p:graphicFrame>
        <p:nvGraphicFramePr>
          <p:cNvPr id="4" name="Diagram 3"/>
          <p:cNvGraphicFramePr/>
          <p:nvPr/>
        </p:nvGraphicFramePr>
        <p:xfrm>
          <a:off x="167640" y="3022600"/>
          <a:ext cx="9723120" cy="460586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Slide Number Placeholder 6"/>
          <p:cNvSpPr>
            <a:spLocks noGrp="1"/>
          </p:cNvSpPr>
          <p:nvPr>
            <p:ph type="sldNum" sz="quarter" idx="4294967295"/>
          </p:nvPr>
        </p:nvSpPr>
        <p:spPr>
          <a:xfrm>
            <a:off x="8992210" y="2575"/>
            <a:ext cx="838200" cy="414528"/>
          </a:xfrm>
          <a:prstGeom prst="rect">
            <a:avLst/>
          </a:prstGeom>
        </p:spPr>
        <p:txBody>
          <a:bodyPr lIns="101882" tIns="50941" rIns="101882" bIns="50941"/>
          <a:lstStyle/>
          <a:p>
            <a:fld id="{A4109DFA-83D9-48DD-8067-17BABB8589B4}" type="slidenum">
              <a:rPr lang="en-US" smtClean="0"/>
              <a:pPr/>
              <a:t>13</a:t>
            </a:fld>
            <a:endParaRPr lang="en-US"/>
          </a:p>
        </p:txBody>
      </p:sp>
    </p:spTree>
  </p:cSld>
  <p:clrMapOvr>
    <a:masterClrMapping/>
  </p:clrMapOvr>
  <p:transition>
    <p:blinds dir="vert"/>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9100" y="949960"/>
            <a:ext cx="9052560" cy="777240"/>
          </a:xfrm>
        </p:spPr>
        <p:txBody>
          <a:bodyPr>
            <a:normAutofit fontScale="90000"/>
          </a:bodyPr>
          <a:lstStyle/>
          <a:p>
            <a:r>
              <a:rPr lang="en-US" dirty="0" smtClean="0"/>
              <a:t>		Progress to Date</a:t>
            </a:r>
            <a:br>
              <a:rPr lang="en-US" dirty="0" smtClean="0"/>
            </a:br>
            <a:r>
              <a:rPr lang="en-US" dirty="0" smtClean="0"/>
              <a:t>		</a:t>
            </a:r>
            <a:r>
              <a:rPr lang="en-US" sz="4000" dirty="0" smtClean="0">
                <a:solidFill>
                  <a:schemeClr val="accent3">
                    <a:lumMod val="50000"/>
                  </a:schemeClr>
                </a:solidFill>
              </a:rPr>
              <a:t>Strategy 1: Dual Career Services</a:t>
            </a:r>
            <a:endParaRPr lang="en-US" sz="4000" dirty="0"/>
          </a:p>
        </p:txBody>
      </p:sp>
      <p:sp>
        <p:nvSpPr>
          <p:cNvPr id="3" name="Content Placeholder 2"/>
          <p:cNvSpPr>
            <a:spLocks noGrp="1"/>
          </p:cNvSpPr>
          <p:nvPr>
            <p:ph idx="1"/>
          </p:nvPr>
        </p:nvSpPr>
        <p:spPr>
          <a:xfrm>
            <a:off x="502920" y="2072640"/>
            <a:ext cx="9052560" cy="5292141"/>
          </a:xfrm>
        </p:spPr>
        <p:txBody>
          <a:bodyPr/>
          <a:lstStyle/>
          <a:p>
            <a:r>
              <a:rPr lang="en-US" sz="3200" dirty="0" smtClean="0"/>
              <a:t>Recruited all local universities</a:t>
            </a:r>
          </a:p>
          <a:p>
            <a:endParaRPr lang="en-US" sz="3200" dirty="0" smtClean="0"/>
          </a:p>
          <a:p>
            <a:r>
              <a:rPr lang="en-US" sz="3200" dirty="0" smtClean="0"/>
              <a:t>Indentified set of local businesses</a:t>
            </a:r>
          </a:p>
          <a:p>
            <a:endParaRPr lang="en-US" sz="3200" dirty="0" smtClean="0"/>
          </a:p>
          <a:p>
            <a:r>
              <a:rPr lang="en-US" sz="3200" dirty="0" smtClean="0"/>
              <a:t>Hired HR firm</a:t>
            </a:r>
          </a:p>
          <a:p>
            <a:endParaRPr lang="en-US" sz="3200" dirty="0" smtClean="0"/>
          </a:p>
          <a:p>
            <a:r>
              <a:rPr lang="en-US" sz="3200" dirty="0" smtClean="0"/>
              <a:t>Advertised for programmer/database administrator</a:t>
            </a:r>
          </a:p>
        </p:txBody>
      </p:sp>
      <p:sp>
        <p:nvSpPr>
          <p:cNvPr id="6" name="Slide Number Placeholder 5"/>
          <p:cNvSpPr>
            <a:spLocks noGrp="1"/>
          </p:cNvSpPr>
          <p:nvPr>
            <p:ph type="sldNum" sz="quarter" idx="4294967295"/>
          </p:nvPr>
        </p:nvSpPr>
        <p:spPr>
          <a:xfrm>
            <a:off x="8992210" y="2575"/>
            <a:ext cx="838200" cy="414528"/>
          </a:xfrm>
          <a:prstGeom prst="rect">
            <a:avLst/>
          </a:prstGeom>
        </p:spPr>
        <p:txBody>
          <a:bodyPr lIns="101882" tIns="50941" rIns="101882" bIns="50941"/>
          <a:lstStyle/>
          <a:p>
            <a:fld id="{A4109DFA-83D9-48DD-8067-17BABB8589B4}" type="slidenum">
              <a:rPr lang="en-US" smtClean="0"/>
              <a:pPr/>
              <a:t>14</a:t>
            </a:fld>
            <a:endParaRPr lang="en-US"/>
          </a:p>
        </p:txBody>
      </p:sp>
    </p:spTree>
  </p:cSld>
  <p:clrMapOvr>
    <a:masterClrMapping/>
  </p:clrMapOvr>
  <p:transition>
    <p:blinds dir="vert"/>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Strategy 2</a:t>
            </a:r>
            <a:endParaRPr lang="en-US" dirty="0"/>
          </a:p>
        </p:txBody>
      </p:sp>
      <p:sp>
        <p:nvSpPr>
          <p:cNvPr id="5" name="Text Placeholder 4"/>
          <p:cNvSpPr>
            <a:spLocks noGrp="1"/>
          </p:cNvSpPr>
          <p:nvPr>
            <p:ph type="body" idx="1"/>
          </p:nvPr>
        </p:nvSpPr>
        <p:spPr/>
        <p:txBody>
          <a:bodyPr/>
          <a:lstStyle/>
          <a:p>
            <a:r>
              <a:rPr lang="en-US" sz="4000" dirty="0"/>
              <a:t>Research Initiation Award for Early-Career Faculty or for Mid-Career Faculty</a:t>
            </a:r>
          </a:p>
          <a:p>
            <a:endParaRPr lang="en-US" dirty="0"/>
          </a:p>
        </p:txBody>
      </p:sp>
      <p:sp>
        <p:nvSpPr>
          <p:cNvPr id="8" name="Slide Number Placeholder 7"/>
          <p:cNvSpPr>
            <a:spLocks noGrp="1"/>
          </p:cNvSpPr>
          <p:nvPr>
            <p:ph type="sldNum" sz="quarter" idx="4294967295"/>
          </p:nvPr>
        </p:nvSpPr>
        <p:spPr>
          <a:xfrm>
            <a:off x="8992210" y="2575"/>
            <a:ext cx="838200" cy="414528"/>
          </a:xfrm>
          <a:prstGeom prst="rect">
            <a:avLst/>
          </a:prstGeom>
        </p:spPr>
        <p:txBody>
          <a:bodyPr lIns="101882" tIns="50941" rIns="101882" bIns="50941"/>
          <a:lstStyle/>
          <a:p>
            <a:fld id="{A4109DFA-83D9-48DD-8067-17BABB8589B4}" type="slidenum">
              <a:rPr lang="en-US" smtClean="0"/>
              <a:pPr/>
              <a:t>15</a:t>
            </a:fld>
            <a:endParaRPr lang="en-US"/>
          </a:p>
        </p:txBody>
      </p:sp>
    </p:spTree>
    <p:extLst>
      <p:ext uri="{BB962C8B-B14F-4D97-AF65-F5344CB8AC3E}">
        <p14:creationId xmlns:p14="http://schemas.microsoft.com/office/powerpoint/2010/main" xmlns="" val="861879061"/>
      </p:ext>
    </p:extLst>
  </p:cSld>
  <p:clrMapOvr>
    <a:masterClrMapping/>
  </p:clrMapOvr>
  <p:transition>
    <p:blinds dir="vert"/>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Strategy 2: </a:t>
            </a:r>
            <a:br>
              <a:rPr lang="en-US" dirty="0" smtClean="0"/>
            </a:br>
            <a:r>
              <a:rPr lang="en-US" dirty="0" smtClean="0"/>
              <a:t>Research Initiation Award</a:t>
            </a:r>
            <a:endParaRPr lang="en-US" dirty="0"/>
          </a:p>
        </p:txBody>
      </p:sp>
      <p:sp>
        <p:nvSpPr>
          <p:cNvPr id="3" name="Content Placeholder 2"/>
          <p:cNvSpPr>
            <a:spLocks noGrp="1"/>
          </p:cNvSpPr>
          <p:nvPr>
            <p:ph idx="1"/>
          </p:nvPr>
        </p:nvSpPr>
        <p:spPr/>
        <p:txBody>
          <a:bodyPr/>
          <a:lstStyle/>
          <a:p>
            <a:pPr>
              <a:buNone/>
            </a:pPr>
            <a:r>
              <a:rPr lang="en-US" u="sng" dirty="0" smtClean="0"/>
              <a:t>Objective  2</a:t>
            </a:r>
            <a:r>
              <a:rPr lang="en-US" dirty="0" smtClean="0"/>
              <a:t>: To increase the number of Gannon female faculty achieving advancement in rank</a:t>
            </a:r>
          </a:p>
          <a:p>
            <a:pPr>
              <a:buNone/>
            </a:pPr>
            <a:endParaRPr lang="en-US" dirty="0" smtClean="0"/>
          </a:p>
          <a:p>
            <a:pPr>
              <a:buNone/>
            </a:pPr>
            <a:endParaRPr lang="en-US" dirty="0"/>
          </a:p>
        </p:txBody>
      </p:sp>
      <p:graphicFrame>
        <p:nvGraphicFramePr>
          <p:cNvPr id="4" name="Diagram 3"/>
          <p:cNvGraphicFramePr/>
          <p:nvPr>
            <p:extLst>
              <p:ext uri="{D42A27DB-BD31-4B8C-83A1-F6EECF244321}">
                <p14:modId xmlns="" xmlns:p14="http://schemas.microsoft.com/office/powerpoint/2010/main" val="443210178"/>
              </p:ext>
            </p:extLst>
          </p:nvPr>
        </p:nvGraphicFramePr>
        <p:xfrm>
          <a:off x="167640" y="2677160"/>
          <a:ext cx="9723120" cy="460586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Slide Number Placeholder 6"/>
          <p:cNvSpPr>
            <a:spLocks noGrp="1"/>
          </p:cNvSpPr>
          <p:nvPr>
            <p:ph type="sldNum" sz="quarter" idx="4294967295"/>
          </p:nvPr>
        </p:nvSpPr>
        <p:spPr>
          <a:xfrm>
            <a:off x="8992210" y="2575"/>
            <a:ext cx="838200" cy="414528"/>
          </a:xfrm>
          <a:prstGeom prst="rect">
            <a:avLst/>
          </a:prstGeom>
        </p:spPr>
        <p:txBody>
          <a:bodyPr lIns="101882" tIns="50941" rIns="101882" bIns="50941"/>
          <a:lstStyle/>
          <a:p>
            <a:fld id="{A4109DFA-83D9-48DD-8067-17BABB8589B4}" type="slidenum">
              <a:rPr lang="en-US" smtClean="0"/>
              <a:pPr/>
              <a:t>16</a:t>
            </a:fld>
            <a:endParaRPr lang="en-US"/>
          </a:p>
        </p:txBody>
      </p:sp>
    </p:spTree>
    <p:extLst>
      <p:ext uri="{BB962C8B-B14F-4D97-AF65-F5344CB8AC3E}">
        <p14:creationId xmlns="" xmlns:p14="http://schemas.microsoft.com/office/powerpoint/2010/main" val="2949342253"/>
      </p:ext>
    </p:extLst>
  </p:cSld>
  <p:clrMapOvr>
    <a:masterClrMapping/>
  </p:clrMapOvr>
  <p:transition>
    <p:blinds dir="vert"/>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57400" y="949960"/>
            <a:ext cx="7414260" cy="777240"/>
          </a:xfrm>
        </p:spPr>
        <p:txBody>
          <a:bodyPr>
            <a:normAutofit fontScale="90000"/>
          </a:bodyPr>
          <a:lstStyle/>
          <a:p>
            <a:r>
              <a:rPr lang="en-US" dirty="0" smtClean="0"/>
              <a:t>Progress to Date</a:t>
            </a:r>
            <a:br>
              <a:rPr lang="en-US" dirty="0" smtClean="0"/>
            </a:br>
            <a:r>
              <a:rPr lang="en-US" sz="4000" dirty="0">
                <a:solidFill>
                  <a:schemeClr val="accent3">
                    <a:lumMod val="50000"/>
                  </a:schemeClr>
                </a:solidFill>
              </a:rPr>
              <a:t>Strategy </a:t>
            </a:r>
            <a:r>
              <a:rPr lang="en-US" sz="4000" dirty="0" smtClean="0">
                <a:solidFill>
                  <a:schemeClr val="accent3">
                    <a:lumMod val="50000"/>
                  </a:schemeClr>
                </a:solidFill>
              </a:rPr>
              <a:t>2: </a:t>
            </a:r>
            <a:r>
              <a:rPr lang="en-US" sz="4000" dirty="0">
                <a:solidFill>
                  <a:schemeClr val="accent3">
                    <a:lumMod val="50000"/>
                  </a:schemeClr>
                </a:solidFill>
              </a:rPr>
              <a:t>Research Initiative </a:t>
            </a:r>
            <a:r>
              <a:rPr lang="en-US" sz="4000" dirty="0" smtClean="0">
                <a:solidFill>
                  <a:schemeClr val="accent3">
                    <a:lumMod val="50000"/>
                  </a:schemeClr>
                </a:solidFill>
              </a:rPr>
              <a:t>Award</a:t>
            </a:r>
            <a:endParaRPr lang="en-US" sz="4000" dirty="0"/>
          </a:p>
        </p:txBody>
      </p:sp>
      <p:sp>
        <p:nvSpPr>
          <p:cNvPr id="3" name="Content Placeholder 2"/>
          <p:cNvSpPr>
            <a:spLocks noGrp="1"/>
          </p:cNvSpPr>
          <p:nvPr>
            <p:ph idx="1"/>
          </p:nvPr>
        </p:nvSpPr>
        <p:spPr>
          <a:xfrm>
            <a:off x="502920" y="2072640"/>
            <a:ext cx="9555480" cy="5292141"/>
          </a:xfrm>
        </p:spPr>
        <p:txBody>
          <a:bodyPr>
            <a:normAutofit/>
          </a:bodyPr>
          <a:lstStyle/>
          <a:p>
            <a:r>
              <a:rPr lang="en-US" sz="2900" dirty="0" smtClean="0"/>
              <a:t>Research proposals solicited from female, Assistant and Associate Professors of STEM disciplines</a:t>
            </a:r>
          </a:p>
          <a:p>
            <a:endParaRPr lang="en-US" sz="2900" dirty="0" smtClean="0"/>
          </a:p>
          <a:p>
            <a:r>
              <a:rPr lang="en-US" sz="2900" dirty="0" smtClean="0"/>
              <a:t>Six proposals received from 12 potential candidates</a:t>
            </a:r>
          </a:p>
          <a:p>
            <a:endParaRPr lang="en-US" sz="2900" dirty="0" smtClean="0"/>
          </a:p>
          <a:p>
            <a:r>
              <a:rPr lang="en-US" sz="2900" dirty="0" smtClean="0"/>
              <a:t>Review of proposals in progress</a:t>
            </a:r>
            <a:endParaRPr lang="en-US" sz="2500" dirty="0" smtClean="0"/>
          </a:p>
          <a:p>
            <a:endParaRPr lang="en-US" sz="2900" dirty="0" smtClean="0"/>
          </a:p>
          <a:p>
            <a:r>
              <a:rPr lang="en-US" sz="2900" dirty="0" err="1" smtClean="0"/>
              <a:t>Awardee</a:t>
            </a:r>
            <a:r>
              <a:rPr lang="en-US" sz="2900" dirty="0" smtClean="0"/>
              <a:t> receives</a:t>
            </a:r>
          </a:p>
          <a:p>
            <a:pPr lvl="1"/>
            <a:r>
              <a:rPr lang="en-US" dirty="0" smtClean="0"/>
              <a:t>3 credits release time per semester/2 years</a:t>
            </a:r>
          </a:p>
          <a:p>
            <a:pPr lvl="1"/>
            <a:r>
              <a:rPr lang="en-US" dirty="0" smtClean="0"/>
              <a:t>$7500 as grant funds</a:t>
            </a:r>
          </a:p>
          <a:p>
            <a:endParaRPr lang="en-US" dirty="0" smtClean="0"/>
          </a:p>
        </p:txBody>
      </p:sp>
      <p:sp>
        <p:nvSpPr>
          <p:cNvPr id="6" name="Slide Number Placeholder 5"/>
          <p:cNvSpPr>
            <a:spLocks noGrp="1"/>
          </p:cNvSpPr>
          <p:nvPr>
            <p:ph type="sldNum" sz="quarter" idx="4294967295"/>
          </p:nvPr>
        </p:nvSpPr>
        <p:spPr>
          <a:xfrm>
            <a:off x="8992210" y="2575"/>
            <a:ext cx="838200" cy="414528"/>
          </a:xfrm>
          <a:prstGeom prst="rect">
            <a:avLst/>
          </a:prstGeom>
        </p:spPr>
        <p:txBody>
          <a:bodyPr lIns="101882" tIns="50941" rIns="101882" bIns="50941"/>
          <a:lstStyle/>
          <a:p>
            <a:fld id="{A4109DFA-83D9-48DD-8067-17BABB8589B4}" type="slidenum">
              <a:rPr lang="en-US" smtClean="0"/>
              <a:pPr/>
              <a:t>17</a:t>
            </a:fld>
            <a:endParaRPr lang="en-US"/>
          </a:p>
        </p:txBody>
      </p:sp>
    </p:spTree>
    <p:extLst>
      <p:ext uri="{BB962C8B-B14F-4D97-AF65-F5344CB8AC3E}">
        <p14:creationId xmlns="" xmlns:p14="http://schemas.microsoft.com/office/powerpoint/2010/main" val="120588450"/>
      </p:ext>
    </p:extLst>
  </p:cSld>
  <p:clrMapOvr>
    <a:masterClrMapping/>
  </p:clrMapOvr>
  <p:transition>
    <p:blinds dir="vert"/>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Strategy 3</a:t>
            </a:r>
            <a:endParaRPr lang="en-US" dirty="0"/>
          </a:p>
        </p:txBody>
      </p:sp>
      <p:sp>
        <p:nvSpPr>
          <p:cNvPr id="5" name="Text Placeholder 4"/>
          <p:cNvSpPr>
            <a:spLocks noGrp="1"/>
          </p:cNvSpPr>
          <p:nvPr>
            <p:ph type="body" idx="1"/>
          </p:nvPr>
        </p:nvSpPr>
        <p:spPr/>
        <p:txBody>
          <a:bodyPr>
            <a:normAutofit/>
          </a:bodyPr>
          <a:lstStyle/>
          <a:p>
            <a:r>
              <a:rPr lang="en-US" sz="4000" dirty="0"/>
              <a:t>Leadership </a:t>
            </a:r>
            <a:r>
              <a:rPr lang="en-US" sz="4000" dirty="0" smtClean="0"/>
              <a:t>Development</a:t>
            </a:r>
            <a:endParaRPr lang="en-US" sz="4000" dirty="0"/>
          </a:p>
        </p:txBody>
      </p:sp>
      <p:sp>
        <p:nvSpPr>
          <p:cNvPr id="8" name="Slide Number Placeholder 7"/>
          <p:cNvSpPr>
            <a:spLocks noGrp="1"/>
          </p:cNvSpPr>
          <p:nvPr>
            <p:ph type="sldNum" sz="quarter" idx="4294967295"/>
          </p:nvPr>
        </p:nvSpPr>
        <p:spPr>
          <a:xfrm>
            <a:off x="8992210" y="2575"/>
            <a:ext cx="838200" cy="414528"/>
          </a:xfrm>
          <a:prstGeom prst="rect">
            <a:avLst/>
          </a:prstGeom>
        </p:spPr>
        <p:txBody>
          <a:bodyPr lIns="101882" tIns="50941" rIns="101882" bIns="50941"/>
          <a:lstStyle/>
          <a:p>
            <a:fld id="{A4109DFA-83D9-48DD-8067-17BABB8589B4}" type="slidenum">
              <a:rPr lang="en-US" smtClean="0"/>
              <a:pPr/>
              <a:t>18</a:t>
            </a:fld>
            <a:endParaRPr lang="en-US"/>
          </a:p>
        </p:txBody>
      </p:sp>
    </p:spTree>
    <p:extLst>
      <p:ext uri="{BB962C8B-B14F-4D97-AF65-F5344CB8AC3E}">
        <p14:creationId xmlns:p14="http://schemas.microsoft.com/office/powerpoint/2010/main" xmlns="" val="2565880062"/>
      </p:ext>
    </p:extLst>
  </p:cSld>
  <p:clrMapOvr>
    <a:masterClrMapping/>
  </p:clrMapOvr>
  <p:transition>
    <p:blinds dir="vert"/>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90800" y="763588"/>
            <a:ext cx="6934200" cy="989012"/>
          </a:xfrm>
        </p:spPr>
        <p:txBody>
          <a:bodyPr/>
          <a:lstStyle/>
          <a:p>
            <a:r>
              <a:rPr lang="en-US" dirty="0" smtClean="0"/>
              <a:t>Strategy 3:  </a:t>
            </a:r>
            <a:br>
              <a:rPr lang="en-US" dirty="0" smtClean="0"/>
            </a:br>
            <a:r>
              <a:rPr lang="en-US" dirty="0" smtClean="0"/>
              <a:t>Leadership Development</a:t>
            </a:r>
            <a:endParaRPr lang="en-US" dirty="0"/>
          </a:p>
        </p:txBody>
      </p:sp>
      <p:sp>
        <p:nvSpPr>
          <p:cNvPr id="3" name="Content Placeholder 2"/>
          <p:cNvSpPr>
            <a:spLocks noGrp="1"/>
          </p:cNvSpPr>
          <p:nvPr>
            <p:ph idx="1"/>
          </p:nvPr>
        </p:nvSpPr>
        <p:spPr/>
        <p:txBody>
          <a:bodyPr/>
          <a:lstStyle/>
          <a:p>
            <a:pPr>
              <a:buNone/>
            </a:pPr>
            <a:endParaRPr lang="en-US" u="sng" dirty="0" smtClean="0"/>
          </a:p>
          <a:p>
            <a:pPr>
              <a:buNone/>
            </a:pPr>
            <a:r>
              <a:rPr lang="en-US" u="sng" dirty="0" smtClean="0"/>
              <a:t>Objective 3</a:t>
            </a:r>
            <a:r>
              <a:rPr lang="en-US" dirty="0" smtClean="0"/>
              <a:t>:  Prepare female faculty to hold leadership positions</a:t>
            </a:r>
          </a:p>
          <a:p>
            <a:pPr>
              <a:buNone/>
            </a:pPr>
            <a:endParaRPr lang="en-US" dirty="0" smtClean="0"/>
          </a:p>
          <a:p>
            <a:pPr>
              <a:buNone/>
            </a:pPr>
            <a:endParaRPr lang="en-US" dirty="0" smtClean="0"/>
          </a:p>
          <a:p>
            <a:pPr>
              <a:buNone/>
            </a:pPr>
            <a:r>
              <a:rPr lang="en-US" u="sng" dirty="0"/>
              <a:t>Objective </a:t>
            </a:r>
            <a:r>
              <a:rPr lang="en-US" u="sng" dirty="0" smtClean="0"/>
              <a:t>4</a:t>
            </a:r>
            <a:r>
              <a:rPr lang="en-US" dirty="0" smtClean="0"/>
              <a:t>:  Educate deans, department chairs, and faculty  leaders about issues affecting female faculty</a:t>
            </a:r>
            <a:endParaRPr lang="en-US" dirty="0"/>
          </a:p>
          <a:p>
            <a:pPr>
              <a:buNone/>
            </a:pPr>
            <a:endParaRPr lang="en-US" dirty="0" smtClean="0"/>
          </a:p>
          <a:p>
            <a:pPr>
              <a:buNone/>
            </a:pPr>
            <a:endParaRPr lang="en-US" dirty="0" smtClean="0"/>
          </a:p>
          <a:p>
            <a:endParaRPr lang="en-US" dirty="0" smtClean="0"/>
          </a:p>
          <a:p>
            <a:pPr>
              <a:buNone/>
            </a:pPr>
            <a:endParaRPr lang="en-US" dirty="0" smtClean="0"/>
          </a:p>
          <a:p>
            <a:pPr>
              <a:buNone/>
            </a:pPr>
            <a:endParaRPr lang="en-US" dirty="0"/>
          </a:p>
        </p:txBody>
      </p:sp>
      <p:sp>
        <p:nvSpPr>
          <p:cNvPr id="6" name="Slide Number Placeholder 5"/>
          <p:cNvSpPr>
            <a:spLocks noGrp="1"/>
          </p:cNvSpPr>
          <p:nvPr>
            <p:ph type="sldNum" sz="quarter" idx="4294967295"/>
          </p:nvPr>
        </p:nvSpPr>
        <p:spPr>
          <a:xfrm>
            <a:off x="8992210" y="2575"/>
            <a:ext cx="838200" cy="414528"/>
          </a:xfrm>
          <a:prstGeom prst="rect">
            <a:avLst/>
          </a:prstGeom>
        </p:spPr>
        <p:txBody>
          <a:bodyPr lIns="101882" tIns="50941" rIns="101882" bIns="50941"/>
          <a:lstStyle/>
          <a:p>
            <a:fld id="{A4109DFA-83D9-48DD-8067-17BABB8589B4}" type="slidenum">
              <a:rPr lang="en-US" smtClean="0"/>
              <a:pPr/>
              <a:t>19</a:t>
            </a:fld>
            <a:endParaRPr lang="en-US"/>
          </a:p>
        </p:txBody>
      </p:sp>
    </p:spTree>
    <p:extLst>
      <p:ext uri="{BB962C8B-B14F-4D97-AF65-F5344CB8AC3E}">
        <p14:creationId xmlns:p14="http://schemas.microsoft.com/office/powerpoint/2010/main" xmlns="" val="855868963"/>
      </p:ext>
    </p:extLst>
  </p:cSld>
  <p:clrMapOvr>
    <a:masterClrMapping/>
  </p:clrMapOvr>
  <p:transition>
    <p:blinds dir="vert"/>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51AFC80E-FE2C-4C9B-9320-366D3C4E2267}" type="slidenum">
              <a:rPr lang="en-US"/>
              <a:pPr/>
              <a:t>2</a:t>
            </a:fld>
            <a:endParaRPr lang="en-US"/>
          </a:p>
        </p:txBody>
      </p:sp>
      <p:sp>
        <p:nvSpPr>
          <p:cNvPr id="901122" name="Rectangle 2"/>
          <p:cNvSpPr>
            <a:spLocks noGrp="1" noChangeArrowheads="1"/>
          </p:cNvSpPr>
          <p:nvPr>
            <p:ph type="title"/>
          </p:nvPr>
        </p:nvSpPr>
        <p:spPr/>
        <p:txBody>
          <a:bodyPr/>
          <a:lstStyle/>
          <a:p>
            <a:r>
              <a:rPr lang="en-US" sz="5400" dirty="0" smtClean="0"/>
              <a:t>Outline</a:t>
            </a:r>
            <a:endParaRPr lang="en-US" sz="5400" dirty="0"/>
          </a:p>
        </p:txBody>
      </p:sp>
      <p:sp>
        <p:nvSpPr>
          <p:cNvPr id="901123" name="Rectangle 3"/>
          <p:cNvSpPr>
            <a:spLocks noGrp="1" noChangeArrowheads="1"/>
          </p:cNvSpPr>
          <p:nvPr>
            <p:ph type="body" idx="1"/>
          </p:nvPr>
        </p:nvSpPr>
        <p:spPr/>
        <p:txBody>
          <a:bodyPr/>
          <a:lstStyle/>
          <a:p>
            <a:r>
              <a:rPr lang="en-US" dirty="0" smtClean="0"/>
              <a:t>Introduction</a:t>
            </a:r>
          </a:p>
          <a:p>
            <a:endParaRPr lang="en-US" dirty="0"/>
          </a:p>
          <a:p>
            <a:r>
              <a:rPr lang="en-US" dirty="0" smtClean="0"/>
              <a:t>TRANSFORM Goals and Objectives</a:t>
            </a:r>
          </a:p>
          <a:p>
            <a:endParaRPr lang="en-US" dirty="0" smtClean="0"/>
          </a:p>
          <a:p>
            <a:r>
              <a:rPr lang="en-US" dirty="0" smtClean="0"/>
              <a:t>Strategies</a:t>
            </a:r>
          </a:p>
          <a:p>
            <a:pPr lvl="1"/>
            <a:r>
              <a:rPr lang="en-US" dirty="0" smtClean="0"/>
              <a:t>Dual Career Services</a:t>
            </a:r>
          </a:p>
          <a:p>
            <a:pPr lvl="1"/>
            <a:r>
              <a:rPr lang="en-US" dirty="0" smtClean="0"/>
              <a:t>Research Initiation Award for Early-Career Faculty or for Mid-Career Faculty</a:t>
            </a:r>
          </a:p>
          <a:p>
            <a:pPr lvl="1"/>
            <a:r>
              <a:rPr lang="en-US" dirty="0" smtClean="0"/>
              <a:t>Leadership Development </a:t>
            </a:r>
            <a:endParaRPr lang="en-US" dirty="0"/>
          </a:p>
        </p:txBody>
      </p:sp>
      <p:pic>
        <p:nvPicPr>
          <p:cNvPr id="5" name="Picture 4" descr="Macintosh HD:Users:mgilbert:Desktop:americandreamlogo.tiff"/>
          <p:cNvPicPr/>
          <p:nvPr/>
        </p:nvPicPr>
        <p:blipFill>
          <a:blip r:embed="rId3" cstate="print">
            <a:extLst>
              <a:ext uri="{BEBA8EAE-BF5A-486C-A8C5-ECC9F3942E4B}">
                <a14:imgProps xmlns:lc="http://schemas.openxmlformats.org/drawingml/2006/lockedCanvas" xmlns:pic="http://schemas.openxmlformats.org/drawingml/2006/picture" xmlns:ve="http://schemas.openxmlformats.org/markup-compatibility/2006" xmlns:a14="http://schemas.microsoft.com/office/drawing/2010/main" xmlns:wps="http://schemas.microsoft.com/office/word/2010/wordprocessingShape" xmlns:wne="http://schemas.microsoft.com/office/word/2006/wordml" xmlns:wpi="http://schemas.microsoft.com/office/word/2010/wordprocessingInk" xmlns:wpg="http://schemas.microsoft.com/office/word/2010/wordprocessingGroup" xmlns:w14="http://schemas.microsoft.com/office/word/2010/wordml" xmlns:w="http://schemas.openxmlformats.org/wordprocessingml/2006/main" xmlns:w10="urn:schemas-microsoft-com:office:word" xmlns:wp="http://schemas.openxmlformats.org/drawingml/2006/wordprocessingDrawing" xmlns:wp14="http://schemas.microsoft.com/office/word/2010/wordprocessingDrawing" xmlns:v="urn:schemas-microsoft-com:vml" xmlns:m="http://schemas.openxmlformats.org/officeDocument/2006/math" xmlns:o="urn:schemas-microsoft-com:office:office" xmlns:mv="urn:schemas-microsoft-com:mac:vml" xmlns:mc="http://schemas.openxmlformats.org/markup-compatibility/2006" xmlns:mo="http://schemas.microsoft.com/office/mac/office/2008/main" xmlns:wpc="http://schemas.microsoft.com/office/word/2010/wordprocessingCanvas" xmlns="">
                  <a14:imgLayer r:embed="rId7">
                    <a14:imgEffect>
                      <a14:saturation sat="0"/>
                    </a14:imgEffect>
                  </a14:imgLayer>
                </a14:imgProps>
              </a:ext>
              <a:ext uri="{28A0092B-C50C-407E-A947-70E740481C1C}">
                <a14:useLocalDpi xmlns:lc="http://schemas.openxmlformats.org/drawingml/2006/lockedCanvas" xmlns:pic="http://schemas.openxmlformats.org/drawingml/2006/picture" xmlns:ve="http://schemas.openxmlformats.org/markup-compatibility/2006" xmlns:a14="http://schemas.microsoft.com/office/drawing/2010/main" xmlns:wps="http://schemas.microsoft.com/office/word/2010/wordprocessingShape" xmlns:wne="http://schemas.microsoft.com/office/word/2006/wordml" xmlns:wpi="http://schemas.microsoft.com/office/word/2010/wordprocessingInk" xmlns:wpg="http://schemas.microsoft.com/office/word/2010/wordprocessingGroup" xmlns:w14="http://schemas.microsoft.com/office/word/2010/wordml" xmlns:w="http://schemas.openxmlformats.org/wordprocessingml/2006/main" xmlns:w10="urn:schemas-microsoft-com:office:word" xmlns:wp="http://schemas.openxmlformats.org/drawingml/2006/wordprocessingDrawing" xmlns:wp14="http://schemas.microsoft.com/office/word/2010/wordprocessingDrawing" xmlns:v="urn:schemas-microsoft-com:vml" xmlns:m="http://schemas.openxmlformats.org/officeDocument/2006/math" xmlns:o="urn:schemas-microsoft-com:office:office" xmlns:mv="urn:schemas-microsoft-com:mac:vml" xmlns:mc="http://schemas.openxmlformats.org/markup-compatibility/2006" xmlns:mo="http://schemas.microsoft.com/office/mac/office/2008/main" xmlns:wpc="http://schemas.microsoft.com/office/word/2010/wordprocessingCanvas" xmlns="" val="0"/>
              </a:ext>
            </a:extLst>
          </a:blip>
          <a:srcRect/>
          <a:stretch>
            <a:fillRect/>
          </a:stretch>
        </p:blipFill>
        <p:spPr bwMode="auto">
          <a:xfrm>
            <a:off x="7315200" y="6477000"/>
            <a:ext cx="2590800" cy="1123950"/>
          </a:xfrm>
          <a:prstGeom prst="rect">
            <a:avLst/>
          </a:prstGeom>
          <a:noFill/>
          <a:ln>
            <a:noFill/>
          </a:ln>
        </p:spPr>
      </p:pic>
    </p:spTree>
  </p:cSld>
  <p:clrMapOvr>
    <a:masterClrMapping/>
  </p:clrMapOvr>
  <p:transition>
    <p:blinds dir="vert"/>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Strategy 3:  Activity </a:t>
            </a:r>
            <a:r>
              <a:rPr lang="en-US" dirty="0"/>
              <a:t>1</a:t>
            </a:r>
          </a:p>
        </p:txBody>
      </p:sp>
      <p:sp>
        <p:nvSpPr>
          <p:cNvPr id="3" name="Content Placeholder 2"/>
          <p:cNvSpPr>
            <a:spLocks noGrp="1"/>
          </p:cNvSpPr>
          <p:nvPr>
            <p:ph idx="1"/>
          </p:nvPr>
        </p:nvSpPr>
        <p:spPr/>
        <p:txBody>
          <a:bodyPr/>
          <a:lstStyle/>
          <a:p>
            <a:pPr>
              <a:buNone/>
            </a:pPr>
            <a:endParaRPr lang="en-US" dirty="0" smtClean="0"/>
          </a:p>
          <a:p>
            <a:pPr>
              <a:buNone/>
            </a:pPr>
            <a:endParaRPr lang="en-US" dirty="0" smtClean="0"/>
          </a:p>
          <a:p>
            <a:endParaRPr lang="en-US" dirty="0" smtClean="0"/>
          </a:p>
          <a:p>
            <a:pPr>
              <a:buNone/>
            </a:pPr>
            <a:endParaRPr lang="en-US" dirty="0" smtClean="0"/>
          </a:p>
          <a:p>
            <a:pPr>
              <a:buNone/>
            </a:pPr>
            <a:endParaRPr lang="en-US" dirty="0"/>
          </a:p>
        </p:txBody>
      </p:sp>
      <p:graphicFrame>
        <p:nvGraphicFramePr>
          <p:cNvPr id="4" name="Diagram 3"/>
          <p:cNvGraphicFramePr/>
          <p:nvPr>
            <p:extLst>
              <p:ext uri="{D42A27DB-BD31-4B8C-83A1-F6EECF244321}">
                <p14:modId xmlns:p14="http://schemas.microsoft.com/office/powerpoint/2010/main" xmlns="" val="2749815973"/>
              </p:ext>
            </p:extLst>
          </p:nvPr>
        </p:nvGraphicFramePr>
        <p:xfrm>
          <a:off x="167640" y="1468120"/>
          <a:ext cx="9890760" cy="578612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Slide Number Placeholder 6"/>
          <p:cNvSpPr>
            <a:spLocks noGrp="1"/>
          </p:cNvSpPr>
          <p:nvPr>
            <p:ph type="sldNum" sz="quarter" idx="4294967295"/>
          </p:nvPr>
        </p:nvSpPr>
        <p:spPr>
          <a:xfrm>
            <a:off x="8992210" y="2575"/>
            <a:ext cx="838200" cy="414528"/>
          </a:xfrm>
          <a:prstGeom prst="rect">
            <a:avLst/>
          </a:prstGeom>
        </p:spPr>
        <p:txBody>
          <a:bodyPr lIns="101882" tIns="50941" rIns="101882" bIns="50941"/>
          <a:lstStyle/>
          <a:p>
            <a:fld id="{A4109DFA-83D9-48DD-8067-17BABB8589B4}" type="slidenum">
              <a:rPr lang="en-US" smtClean="0"/>
              <a:pPr/>
              <a:t>20</a:t>
            </a:fld>
            <a:endParaRPr lang="en-US"/>
          </a:p>
        </p:txBody>
      </p:sp>
    </p:spTree>
    <p:extLst>
      <p:ext uri="{BB962C8B-B14F-4D97-AF65-F5344CB8AC3E}">
        <p14:creationId xmlns:p14="http://schemas.microsoft.com/office/powerpoint/2010/main" xmlns="" val="554896171"/>
      </p:ext>
    </p:extLst>
  </p:cSld>
  <p:clrMapOvr>
    <a:masterClrMapping/>
  </p:clrMapOvr>
  <p:transition>
    <p:blinds dir="vert"/>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90800" y="763588"/>
            <a:ext cx="7467600" cy="684212"/>
          </a:xfrm>
        </p:spPr>
        <p:txBody>
          <a:bodyPr>
            <a:normAutofit fontScale="90000"/>
          </a:bodyPr>
          <a:lstStyle/>
          <a:p>
            <a:r>
              <a:rPr lang="en-US" dirty="0" smtClean="0"/>
              <a:t>Strategy 3: Activity 1</a:t>
            </a:r>
            <a:br>
              <a:rPr lang="en-US" dirty="0" smtClean="0"/>
            </a:br>
            <a:r>
              <a:rPr lang="en-US" sz="4000" dirty="0" smtClean="0"/>
              <a:t>Proposed Curriculum for Year 1 and 2</a:t>
            </a:r>
            <a:endParaRPr lang="en-US" sz="4000" dirty="0"/>
          </a:p>
        </p:txBody>
      </p:sp>
      <p:sp>
        <p:nvSpPr>
          <p:cNvPr id="8" name="Slide Number Placeholder 7"/>
          <p:cNvSpPr>
            <a:spLocks noGrp="1"/>
          </p:cNvSpPr>
          <p:nvPr>
            <p:ph type="sldNum" sz="quarter" idx="4294967295"/>
          </p:nvPr>
        </p:nvSpPr>
        <p:spPr>
          <a:xfrm>
            <a:off x="8992210" y="2575"/>
            <a:ext cx="838200" cy="414528"/>
          </a:xfrm>
          <a:prstGeom prst="rect">
            <a:avLst/>
          </a:prstGeom>
        </p:spPr>
        <p:txBody>
          <a:bodyPr lIns="101882" tIns="50941" rIns="101882" bIns="50941"/>
          <a:lstStyle/>
          <a:p>
            <a:fld id="{A4109DFA-83D9-48DD-8067-17BABB8589B4}" type="slidenum">
              <a:rPr lang="en-US" smtClean="0"/>
              <a:pPr/>
              <a:t>21</a:t>
            </a:fld>
            <a:endParaRPr lang="en-US"/>
          </a:p>
        </p:txBody>
      </p:sp>
      <p:graphicFrame>
        <p:nvGraphicFramePr>
          <p:cNvPr id="9" name="Content Placeholder 8"/>
          <p:cNvGraphicFramePr>
            <a:graphicFrameLocks noGrp="1"/>
          </p:cNvGraphicFramePr>
          <p:nvPr>
            <p:ph idx="1"/>
          </p:nvPr>
        </p:nvGraphicFramePr>
        <p:xfrm>
          <a:off x="786698" y="2099801"/>
          <a:ext cx="8684964" cy="5553396"/>
        </p:xfrm>
        <a:graphic>
          <a:graphicData uri="http://schemas.openxmlformats.org/drawingml/2006/table">
            <a:tbl>
              <a:tblPr/>
              <a:tblGrid>
                <a:gridCol w="2171241"/>
                <a:gridCol w="2171241"/>
                <a:gridCol w="2171241"/>
                <a:gridCol w="2171241"/>
              </a:tblGrid>
              <a:tr h="495123">
                <a:tc>
                  <a:txBody>
                    <a:bodyPr/>
                    <a:lstStyle/>
                    <a:p>
                      <a:pPr marL="0" marR="0">
                        <a:spcBef>
                          <a:spcPts val="0"/>
                        </a:spcBef>
                        <a:spcAft>
                          <a:spcPts val="0"/>
                        </a:spcAft>
                      </a:pPr>
                      <a:endParaRPr lang="en-US" sz="1800" dirty="0">
                        <a:latin typeface="Calibri"/>
                        <a:ea typeface="Calibri"/>
                        <a:cs typeface="Times New Roman"/>
                      </a:endParaRPr>
                    </a:p>
                  </a:txBody>
                  <a:tcPr marL="65625" marR="6562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800" b="1" dirty="0">
                          <a:latin typeface="Calibri"/>
                          <a:ea typeface="Times New Roman"/>
                          <a:cs typeface="Times New Roman"/>
                        </a:rPr>
                        <a:t>Leadership and Vision</a:t>
                      </a:r>
                      <a:endParaRPr lang="en-US" sz="1800" dirty="0">
                        <a:latin typeface="Calibri"/>
                        <a:ea typeface="Calibri"/>
                        <a:cs typeface="Times New Roman"/>
                      </a:endParaRPr>
                    </a:p>
                  </a:txBody>
                  <a:tcPr marL="65625" marR="6562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800" b="1" dirty="0">
                          <a:latin typeface="Calibri"/>
                          <a:ea typeface="Times New Roman"/>
                          <a:cs typeface="Times New Roman"/>
                        </a:rPr>
                        <a:t>Task Topics</a:t>
                      </a:r>
                      <a:endParaRPr lang="en-US" sz="1800" dirty="0">
                        <a:latin typeface="Calibri"/>
                        <a:ea typeface="Calibri"/>
                        <a:cs typeface="Times New Roman"/>
                      </a:endParaRPr>
                    </a:p>
                  </a:txBody>
                  <a:tcPr marL="65625" marR="6562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800" b="1">
                          <a:latin typeface="Calibri"/>
                          <a:ea typeface="Times New Roman"/>
                          <a:cs typeface="Times New Roman"/>
                        </a:rPr>
                        <a:t>Interpersonal</a:t>
                      </a:r>
                      <a:endParaRPr lang="en-US" sz="1800">
                        <a:latin typeface="Calibri"/>
                        <a:ea typeface="Calibri"/>
                        <a:cs typeface="Times New Roman"/>
                      </a:endParaRPr>
                    </a:p>
                  </a:txBody>
                  <a:tcPr marL="65625" marR="6562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tr>
              <a:tr h="276352">
                <a:tc>
                  <a:txBody>
                    <a:bodyPr/>
                    <a:lstStyle/>
                    <a:p>
                      <a:pPr marL="0" marR="0">
                        <a:spcBef>
                          <a:spcPts val="0"/>
                        </a:spcBef>
                        <a:spcAft>
                          <a:spcPts val="0"/>
                        </a:spcAft>
                      </a:pPr>
                      <a:r>
                        <a:rPr lang="en-US" sz="1800" i="1">
                          <a:latin typeface="Calibri"/>
                          <a:ea typeface="Times New Roman"/>
                          <a:cs typeface="Times New Roman"/>
                        </a:rPr>
                        <a:t>Spring 2012</a:t>
                      </a:r>
                      <a:endParaRPr lang="en-US" sz="1800">
                        <a:latin typeface="Calibri"/>
                        <a:ea typeface="Calibri"/>
                        <a:cs typeface="Times New Roman"/>
                      </a:endParaRPr>
                    </a:p>
                  </a:txBody>
                  <a:tcPr marL="65625" marR="6562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c>
                  <a:txBody>
                    <a:bodyPr/>
                    <a:lstStyle/>
                    <a:p>
                      <a:pPr marL="0" marR="0">
                        <a:spcBef>
                          <a:spcPts val="0"/>
                        </a:spcBef>
                        <a:spcAft>
                          <a:spcPts val="0"/>
                        </a:spcAft>
                      </a:pPr>
                      <a:endParaRPr lang="en-US" sz="1800">
                        <a:latin typeface="Calibri"/>
                        <a:ea typeface="Calibri"/>
                        <a:cs typeface="Times New Roman"/>
                      </a:endParaRPr>
                    </a:p>
                  </a:txBody>
                  <a:tcPr marL="65625" marR="6562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c>
                  <a:txBody>
                    <a:bodyPr/>
                    <a:lstStyle/>
                    <a:p>
                      <a:pPr marL="0" marR="0">
                        <a:spcBef>
                          <a:spcPts val="0"/>
                        </a:spcBef>
                        <a:spcAft>
                          <a:spcPts val="0"/>
                        </a:spcAft>
                      </a:pPr>
                      <a:endParaRPr lang="en-US" sz="1800" dirty="0">
                        <a:latin typeface="Calibri"/>
                        <a:ea typeface="Calibri"/>
                        <a:cs typeface="Times New Roman"/>
                      </a:endParaRPr>
                    </a:p>
                  </a:txBody>
                  <a:tcPr marL="65625" marR="6562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c>
                  <a:txBody>
                    <a:bodyPr/>
                    <a:lstStyle/>
                    <a:p>
                      <a:pPr marL="0" marR="0">
                        <a:spcBef>
                          <a:spcPts val="0"/>
                        </a:spcBef>
                        <a:spcAft>
                          <a:spcPts val="0"/>
                        </a:spcAft>
                      </a:pPr>
                      <a:endParaRPr lang="en-US" sz="1800">
                        <a:latin typeface="Calibri"/>
                        <a:ea typeface="Calibri"/>
                        <a:cs typeface="Times New Roman"/>
                      </a:endParaRPr>
                    </a:p>
                  </a:txBody>
                  <a:tcPr marL="65625" marR="6562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r>
              <a:tr h="552704">
                <a:tc>
                  <a:txBody>
                    <a:bodyPr/>
                    <a:lstStyle/>
                    <a:p>
                      <a:pPr marL="0" marR="0">
                        <a:spcBef>
                          <a:spcPts val="0"/>
                        </a:spcBef>
                        <a:spcAft>
                          <a:spcPts val="0"/>
                        </a:spcAft>
                      </a:pPr>
                      <a:r>
                        <a:rPr lang="en-US" sz="1800">
                          <a:latin typeface="Calibri"/>
                          <a:ea typeface="Times New Roman"/>
                          <a:cs typeface="Times New Roman"/>
                        </a:rPr>
                        <a:t>January</a:t>
                      </a:r>
                      <a:endParaRPr lang="en-US" sz="1800">
                        <a:latin typeface="Calibri"/>
                        <a:ea typeface="Calibri"/>
                        <a:cs typeface="Times New Roman"/>
                      </a:endParaRPr>
                    </a:p>
                  </a:txBody>
                  <a:tcPr marL="65625" marR="6562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spcBef>
                          <a:spcPts val="0"/>
                        </a:spcBef>
                        <a:spcAft>
                          <a:spcPts val="0"/>
                        </a:spcAft>
                      </a:pPr>
                      <a:r>
                        <a:rPr lang="en-US" sz="1800">
                          <a:latin typeface="Calibri"/>
                          <a:ea typeface="Calibri"/>
                          <a:cs typeface="Times New Roman"/>
                        </a:rPr>
                        <a:t>Leadership Self Assessment</a:t>
                      </a:r>
                    </a:p>
                  </a:txBody>
                  <a:tcPr marL="65625" marR="6562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spcBef>
                          <a:spcPts val="0"/>
                        </a:spcBef>
                        <a:spcAft>
                          <a:spcPts val="0"/>
                        </a:spcAft>
                      </a:pPr>
                      <a:endParaRPr lang="en-US" sz="1800" dirty="0">
                        <a:latin typeface="Calibri"/>
                        <a:ea typeface="Calibri"/>
                        <a:cs typeface="Times New Roman"/>
                      </a:endParaRPr>
                    </a:p>
                  </a:txBody>
                  <a:tcPr marL="65625" marR="6562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spcBef>
                          <a:spcPts val="0"/>
                        </a:spcBef>
                        <a:spcAft>
                          <a:spcPts val="0"/>
                        </a:spcAft>
                      </a:pPr>
                      <a:endParaRPr lang="en-US" sz="1800">
                        <a:latin typeface="Calibri"/>
                        <a:ea typeface="Calibri"/>
                        <a:cs typeface="Times New Roman"/>
                      </a:endParaRPr>
                    </a:p>
                  </a:txBody>
                  <a:tcPr marL="65625" marR="6562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276352">
                <a:tc>
                  <a:txBody>
                    <a:bodyPr/>
                    <a:lstStyle/>
                    <a:p>
                      <a:pPr marL="0" marR="0">
                        <a:spcBef>
                          <a:spcPts val="0"/>
                        </a:spcBef>
                        <a:spcAft>
                          <a:spcPts val="0"/>
                        </a:spcAft>
                      </a:pPr>
                      <a:r>
                        <a:rPr lang="en-US" sz="1800">
                          <a:latin typeface="Calibri"/>
                          <a:ea typeface="Times New Roman"/>
                          <a:cs typeface="Times New Roman"/>
                        </a:rPr>
                        <a:t>February</a:t>
                      </a:r>
                      <a:endParaRPr lang="en-US" sz="1800">
                        <a:latin typeface="Calibri"/>
                        <a:ea typeface="Calibri"/>
                        <a:cs typeface="Times New Roman"/>
                      </a:endParaRPr>
                    </a:p>
                  </a:txBody>
                  <a:tcPr marL="65625" marR="6562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spcBef>
                          <a:spcPts val="0"/>
                        </a:spcBef>
                        <a:spcAft>
                          <a:spcPts val="0"/>
                        </a:spcAft>
                      </a:pPr>
                      <a:endParaRPr lang="en-US" sz="1800">
                        <a:latin typeface="Calibri"/>
                        <a:ea typeface="Calibri"/>
                        <a:cs typeface="Times New Roman"/>
                      </a:endParaRPr>
                    </a:p>
                  </a:txBody>
                  <a:tcPr marL="65625" marR="6562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spcBef>
                          <a:spcPts val="0"/>
                        </a:spcBef>
                        <a:spcAft>
                          <a:spcPts val="0"/>
                        </a:spcAft>
                      </a:pPr>
                      <a:r>
                        <a:rPr lang="en-US" sz="1800" dirty="0">
                          <a:latin typeface="Calibri"/>
                          <a:ea typeface="Calibri"/>
                          <a:cs typeface="Times New Roman"/>
                        </a:rPr>
                        <a:t>Goal Setting</a:t>
                      </a:r>
                    </a:p>
                  </a:txBody>
                  <a:tcPr marL="65625" marR="6562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spcBef>
                          <a:spcPts val="0"/>
                        </a:spcBef>
                        <a:spcAft>
                          <a:spcPts val="0"/>
                        </a:spcAft>
                      </a:pPr>
                      <a:endParaRPr lang="en-US" sz="1800">
                        <a:latin typeface="Calibri"/>
                        <a:ea typeface="Calibri"/>
                        <a:cs typeface="Times New Roman"/>
                      </a:endParaRPr>
                    </a:p>
                  </a:txBody>
                  <a:tcPr marL="65625" marR="6562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306772">
                <a:tc>
                  <a:txBody>
                    <a:bodyPr/>
                    <a:lstStyle/>
                    <a:p>
                      <a:pPr marL="0" marR="0">
                        <a:spcBef>
                          <a:spcPts val="0"/>
                        </a:spcBef>
                        <a:spcAft>
                          <a:spcPts val="0"/>
                        </a:spcAft>
                      </a:pPr>
                      <a:r>
                        <a:rPr lang="en-US" sz="1800">
                          <a:latin typeface="Calibri"/>
                          <a:ea typeface="Times New Roman"/>
                          <a:cs typeface="Times New Roman"/>
                        </a:rPr>
                        <a:t>April</a:t>
                      </a:r>
                      <a:endParaRPr lang="en-US" sz="1800">
                        <a:latin typeface="Calibri"/>
                        <a:ea typeface="Calibri"/>
                        <a:cs typeface="Times New Roman"/>
                      </a:endParaRPr>
                    </a:p>
                  </a:txBody>
                  <a:tcPr marL="65625" marR="6562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spcBef>
                          <a:spcPts val="0"/>
                        </a:spcBef>
                        <a:spcAft>
                          <a:spcPts val="0"/>
                        </a:spcAft>
                      </a:pPr>
                      <a:endParaRPr lang="en-US" sz="1800">
                        <a:latin typeface="Calibri"/>
                        <a:ea typeface="Calibri"/>
                        <a:cs typeface="Times New Roman"/>
                      </a:endParaRPr>
                    </a:p>
                  </a:txBody>
                  <a:tcPr marL="65625" marR="6562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spcBef>
                          <a:spcPts val="0"/>
                        </a:spcBef>
                        <a:spcAft>
                          <a:spcPts val="0"/>
                        </a:spcAft>
                      </a:pPr>
                      <a:endParaRPr lang="en-US" sz="1800" dirty="0">
                        <a:latin typeface="Calibri"/>
                        <a:ea typeface="Calibri"/>
                        <a:cs typeface="Times New Roman"/>
                      </a:endParaRPr>
                    </a:p>
                  </a:txBody>
                  <a:tcPr marL="65625" marR="6562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spcBef>
                          <a:spcPts val="0"/>
                        </a:spcBef>
                        <a:spcAft>
                          <a:spcPts val="0"/>
                        </a:spcAft>
                      </a:pPr>
                      <a:r>
                        <a:rPr lang="en-US" sz="1800">
                          <a:latin typeface="Calibri"/>
                          <a:ea typeface="Calibri"/>
                          <a:cs typeface="Times New Roman"/>
                        </a:rPr>
                        <a:t>Conflict Management</a:t>
                      </a:r>
                    </a:p>
                  </a:txBody>
                  <a:tcPr marL="65625" marR="6562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276352">
                <a:tc>
                  <a:txBody>
                    <a:bodyPr/>
                    <a:lstStyle/>
                    <a:p>
                      <a:pPr marL="0" marR="0">
                        <a:spcBef>
                          <a:spcPts val="0"/>
                        </a:spcBef>
                        <a:spcAft>
                          <a:spcPts val="0"/>
                        </a:spcAft>
                      </a:pPr>
                      <a:endParaRPr lang="en-US" sz="1800">
                        <a:latin typeface="Calibri"/>
                        <a:ea typeface="Calibri"/>
                        <a:cs typeface="Times New Roman"/>
                      </a:endParaRPr>
                    </a:p>
                  </a:txBody>
                  <a:tcPr marL="65625" marR="6562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spcBef>
                          <a:spcPts val="0"/>
                        </a:spcBef>
                        <a:spcAft>
                          <a:spcPts val="0"/>
                        </a:spcAft>
                      </a:pPr>
                      <a:endParaRPr lang="en-US" sz="1800">
                        <a:latin typeface="Calibri"/>
                        <a:ea typeface="Calibri"/>
                        <a:cs typeface="Times New Roman"/>
                      </a:endParaRPr>
                    </a:p>
                  </a:txBody>
                  <a:tcPr marL="65625" marR="6562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spcBef>
                          <a:spcPts val="0"/>
                        </a:spcBef>
                        <a:spcAft>
                          <a:spcPts val="0"/>
                        </a:spcAft>
                      </a:pPr>
                      <a:endParaRPr lang="en-US" sz="1800" dirty="0">
                        <a:latin typeface="Calibri"/>
                        <a:ea typeface="Calibri"/>
                        <a:cs typeface="Times New Roman"/>
                      </a:endParaRPr>
                    </a:p>
                  </a:txBody>
                  <a:tcPr marL="65625" marR="6562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spcBef>
                          <a:spcPts val="0"/>
                        </a:spcBef>
                        <a:spcAft>
                          <a:spcPts val="0"/>
                        </a:spcAft>
                      </a:pPr>
                      <a:endParaRPr lang="en-US" sz="1800" dirty="0">
                        <a:latin typeface="Calibri"/>
                        <a:ea typeface="Calibri"/>
                        <a:cs typeface="Times New Roman"/>
                      </a:endParaRPr>
                    </a:p>
                  </a:txBody>
                  <a:tcPr marL="65625" marR="6562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276352">
                <a:tc>
                  <a:txBody>
                    <a:bodyPr/>
                    <a:lstStyle/>
                    <a:p>
                      <a:pPr marL="0" marR="0">
                        <a:spcBef>
                          <a:spcPts val="0"/>
                        </a:spcBef>
                        <a:spcAft>
                          <a:spcPts val="0"/>
                        </a:spcAft>
                      </a:pPr>
                      <a:r>
                        <a:rPr lang="en-US" sz="1800" i="1">
                          <a:latin typeface="Calibri"/>
                          <a:ea typeface="Times New Roman"/>
                          <a:cs typeface="Times New Roman"/>
                        </a:rPr>
                        <a:t>Fall 2012</a:t>
                      </a:r>
                      <a:endParaRPr lang="en-US" sz="1800">
                        <a:latin typeface="Calibri"/>
                        <a:ea typeface="Calibri"/>
                        <a:cs typeface="Times New Roman"/>
                      </a:endParaRPr>
                    </a:p>
                  </a:txBody>
                  <a:tcPr marL="65625" marR="6562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c>
                  <a:txBody>
                    <a:bodyPr/>
                    <a:lstStyle/>
                    <a:p>
                      <a:pPr marL="0" marR="0" algn="ctr">
                        <a:spcBef>
                          <a:spcPts val="0"/>
                        </a:spcBef>
                        <a:spcAft>
                          <a:spcPts val="0"/>
                        </a:spcAft>
                      </a:pPr>
                      <a:endParaRPr lang="en-US" sz="1800">
                        <a:latin typeface="Calibri"/>
                        <a:ea typeface="Calibri"/>
                        <a:cs typeface="Times New Roman"/>
                      </a:endParaRPr>
                    </a:p>
                  </a:txBody>
                  <a:tcPr marL="65625" marR="6562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c>
                  <a:txBody>
                    <a:bodyPr/>
                    <a:lstStyle/>
                    <a:p>
                      <a:pPr marL="0" marR="0" algn="ctr">
                        <a:spcBef>
                          <a:spcPts val="0"/>
                        </a:spcBef>
                        <a:spcAft>
                          <a:spcPts val="0"/>
                        </a:spcAft>
                      </a:pPr>
                      <a:endParaRPr lang="en-US" sz="1800" dirty="0">
                        <a:latin typeface="Calibri"/>
                        <a:ea typeface="Calibri"/>
                        <a:cs typeface="Times New Roman"/>
                      </a:endParaRPr>
                    </a:p>
                  </a:txBody>
                  <a:tcPr marL="65625" marR="6562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c>
                  <a:txBody>
                    <a:bodyPr/>
                    <a:lstStyle/>
                    <a:p>
                      <a:pPr marL="0" marR="0" algn="ctr">
                        <a:spcBef>
                          <a:spcPts val="0"/>
                        </a:spcBef>
                        <a:spcAft>
                          <a:spcPts val="0"/>
                        </a:spcAft>
                      </a:pPr>
                      <a:endParaRPr lang="en-US" sz="1800">
                        <a:latin typeface="Calibri"/>
                        <a:ea typeface="Calibri"/>
                        <a:cs typeface="Times New Roman"/>
                      </a:endParaRPr>
                    </a:p>
                  </a:txBody>
                  <a:tcPr marL="65625" marR="6562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r>
              <a:tr h="1105408">
                <a:tc>
                  <a:txBody>
                    <a:bodyPr/>
                    <a:lstStyle/>
                    <a:p>
                      <a:pPr marL="0" marR="0">
                        <a:spcBef>
                          <a:spcPts val="0"/>
                        </a:spcBef>
                        <a:spcAft>
                          <a:spcPts val="0"/>
                        </a:spcAft>
                      </a:pPr>
                      <a:r>
                        <a:rPr lang="en-US" sz="1800">
                          <a:latin typeface="Calibri"/>
                          <a:ea typeface="Times New Roman"/>
                          <a:cs typeface="Times New Roman"/>
                        </a:rPr>
                        <a:t>September</a:t>
                      </a:r>
                      <a:endParaRPr lang="en-US" sz="1800">
                        <a:latin typeface="Calibri"/>
                        <a:ea typeface="Calibri"/>
                        <a:cs typeface="Times New Roman"/>
                      </a:endParaRPr>
                    </a:p>
                  </a:txBody>
                  <a:tcPr marL="65625" marR="6562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spcBef>
                          <a:spcPts val="0"/>
                        </a:spcBef>
                        <a:spcAft>
                          <a:spcPts val="0"/>
                        </a:spcAft>
                      </a:pPr>
                      <a:r>
                        <a:rPr lang="en-US" sz="1800">
                          <a:latin typeface="Calibri"/>
                          <a:ea typeface="Calibri"/>
                          <a:cs typeface="Times New Roman"/>
                        </a:rPr>
                        <a:t>Contemporary Approach to Leadership Development</a:t>
                      </a:r>
                    </a:p>
                  </a:txBody>
                  <a:tcPr marL="65625" marR="6562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spcBef>
                          <a:spcPts val="0"/>
                        </a:spcBef>
                        <a:spcAft>
                          <a:spcPts val="0"/>
                        </a:spcAft>
                      </a:pPr>
                      <a:endParaRPr lang="en-US" sz="1800" dirty="0">
                        <a:latin typeface="Calibri"/>
                        <a:ea typeface="Calibri"/>
                        <a:cs typeface="Times New Roman"/>
                      </a:endParaRPr>
                    </a:p>
                  </a:txBody>
                  <a:tcPr marL="65625" marR="6562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spcBef>
                          <a:spcPts val="0"/>
                        </a:spcBef>
                        <a:spcAft>
                          <a:spcPts val="0"/>
                        </a:spcAft>
                      </a:pPr>
                      <a:endParaRPr lang="en-US" sz="1800">
                        <a:latin typeface="Calibri"/>
                        <a:ea typeface="Calibri"/>
                        <a:cs typeface="Times New Roman"/>
                      </a:endParaRPr>
                    </a:p>
                  </a:txBody>
                  <a:tcPr marL="65625" marR="6562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276352">
                <a:tc>
                  <a:txBody>
                    <a:bodyPr/>
                    <a:lstStyle/>
                    <a:p>
                      <a:pPr marL="0" marR="0">
                        <a:spcBef>
                          <a:spcPts val="0"/>
                        </a:spcBef>
                        <a:spcAft>
                          <a:spcPts val="0"/>
                        </a:spcAft>
                      </a:pPr>
                      <a:r>
                        <a:rPr lang="en-US" sz="1800">
                          <a:latin typeface="Calibri"/>
                          <a:ea typeface="Times New Roman"/>
                          <a:cs typeface="Times New Roman"/>
                        </a:rPr>
                        <a:t>October</a:t>
                      </a:r>
                      <a:endParaRPr lang="en-US" sz="1800">
                        <a:latin typeface="Calibri"/>
                        <a:ea typeface="Calibri"/>
                        <a:cs typeface="Times New Roman"/>
                      </a:endParaRPr>
                    </a:p>
                  </a:txBody>
                  <a:tcPr marL="65625" marR="6562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spcBef>
                          <a:spcPts val="0"/>
                        </a:spcBef>
                        <a:spcAft>
                          <a:spcPts val="0"/>
                        </a:spcAft>
                      </a:pPr>
                      <a:endParaRPr lang="en-US" sz="1800">
                        <a:latin typeface="Calibri"/>
                        <a:ea typeface="Calibri"/>
                        <a:cs typeface="Times New Roman"/>
                      </a:endParaRPr>
                    </a:p>
                  </a:txBody>
                  <a:tcPr marL="65625" marR="6562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spcBef>
                          <a:spcPts val="0"/>
                        </a:spcBef>
                        <a:spcAft>
                          <a:spcPts val="0"/>
                        </a:spcAft>
                      </a:pPr>
                      <a:r>
                        <a:rPr lang="en-US" sz="1800" dirty="0">
                          <a:latin typeface="Calibri"/>
                          <a:ea typeface="Calibri"/>
                          <a:cs typeface="Times New Roman"/>
                        </a:rPr>
                        <a:t>Time Management</a:t>
                      </a:r>
                    </a:p>
                  </a:txBody>
                  <a:tcPr marL="65625" marR="6562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spcBef>
                          <a:spcPts val="0"/>
                        </a:spcBef>
                        <a:spcAft>
                          <a:spcPts val="0"/>
                        </a:spcAft>
                      </a:pPr>
                      <a:endParaRPr lang="en-US" sz="1800">
                        <a:latin typeface="Calibri"/>
                        <a:ea typeface="Calibri"/>
                        <a:cs typeface="Times New Roman"/>
                      </a:endParaRPr>
                    </a:p>
                  </a:txBody>
                  <a:tcPr marL="65625" marR="6562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276352">
                <a:tc>
                  <a:txBody>
                    <a:bodyPr/>
                    <a:lstStyle/>
                    <a:p>
                      <a:pPr marL="0" marR="0">
                        <a:spcBef>
                          <a:spcPts val="0"/>
                        </a:spcBef>
                        <a:spcAft>
                          <a:spcPts val="0"/>
                        </a:spcAft>
                      </a:pPr>
                      <a:r>
                        <a:rPr lang="en-US" sz="1800">
                          <a:latin typeface="Calibri"/>
                          <a:ea typeface="Times New Roman"/>
                          <a:cs typeface="Times New Roman"/>
                        </a:rPr>
                        <a:t>November</a:t>
                      </a:r>
                      <a:endParaRPr lang="en-US" sz="1800">
                        <a:latin typeface="Calibri"/>
                        <a:ea typeface="Calibri"/>
                        <a:cs typeface="Times New Roman"/>
                      </a:endParaRPr>
                    </a:p>
                  </a:txBody>
                  <a:tcPr marL="65625" marR="6562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spcBef>
                          <a:spcPts val="0"/>
                        </a:spcBef>
                        <a:spcAft>
                          <a:spcPts val="0"/>
                        </a:spcAft>
                      </a:pPr>
                      <a:endParaRPr lang="en-US" sz="1800">
                        <a:latin typeface="Calibri"/>
                        <a:ea typeface="Calibri"/>
                        <a:cs typeface="Times New Roman"/>
                      </a:endParaRPr>
                    </a:p>
                  </a:txBody>
                  <a:tcPr marL="65625" marR="6562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spcBef>
                          <a:spcPts val="0"/>
                        </a:spcBef>
                        <a:spcAft>
                          <a:spcPts val="0"/>
                        </a:spcAft>
                      </a:pPr>
                      <a:endParaRPr lang="en-US" sz="1800" dirty="0">
                        <a:latin typeface="Calibri"/>
                        <a:ea typeface="Calibri"/>
                        <a:cs typeface="Times New Roman"/>
                      </a:endParaRPr>
                    </a:p>
                  </a:txBody>
                  <a:tcPr marL="65625" marR="6562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spcBef>
                          <a:spcPts val="0"/>
                        </a:spcBef>
                        <a:spcAft>
                          <a:spcPts val="0"/>
                        </a:spcAft>
                      </a:pPr>
                      <a:r>
                        <a:rPr lang="en-US" sz="1800">
                          <a:latin typeface="Calibri"/>
                          <a:ea typeface="Calibri"/>
                          <a:cs typeface="Times New Roman"/>
                        </a:rPr>
                        <a:t>Mentoring</a:t>
                      </a:r>
                    </a:p>
                  </a:txBody>
                  <a:tcPr marL="65625" marR="6562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276352">
                <a:tc>
                  <a:txBody>
                    <a:bodyPr/>
                    <a:lstStyle/>
                    <a:p>
                      <a:pPr marL="0" marR="0">
                        <a:spcBef>
                          <a:spcPts val="0"/>
                        </a:spcBef>
                        <a:spcAft>
                          <a:spcPts val="0"/>
                        </a:spcAft>
                      </a:pPr>
                      <a:endParaRPr lang="en-US" sz="1800">
                        <a:latin typeface="Calibri"/>
                        <a:ea typeface="Times New Roman"/>
                        <a:cs typeface="Times New Roman"/>
                      </a:endParaRPr>
                    </a:p>
                  </a:txBody>
                  <a:tcPr marL="65625" marR="6562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spcBef>
                          <a:spcPts val="0"/>
                        </a:spcBef>
                        <a:spcAft>
                          <a:spcPts val="0"/>
                        </a:spcAft>
                      </a:pPr>
                      <a:endParaRPr lang="en-US" sz="1800">
                        <a:latin typeface="Calibri"/>
                        <a:ea typeface="Calibri"/>
                        <a:cs typeface="Times New Roman"/>
                      </a:endParaRPr>
                    </a:p>
                  </a:txBody>
                  <a:tcPr marL="65625" marR="6562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spcBef>
                          <a:spcPts val="0"/>
                        </a:spcBef>
                        <a:spcAft>
                          <a:spcPts val="0"/>
                        </a:spcAft>
                      </a:pPr>
                      <a:endParaRPr lang="en-US" sz="1800" dirty="0">
                        <a:latin typeface="Calibri"/>
                        <a:ea typeface="Calibri"/>
                        <a:cs typeface="Times New Roman"/>
                      </a:endParaRPr>
                    </a:p>
                  </a:txBody>
                  <a:tcPr marL="65625" marR="6562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spcBef>
                          <a:spcPts val="0"/>
                        </a:spcBef>
                        <a:spcAft>
                          <a:spcPts val="0"/>
                        </a:spcAft>
                      </a:pPr>
                      <a:endParaRPr lang="en-US" sz="1800">
                        <a:latin typeface="Calibri"/>
                        <a:ea typeface="Calibri"/>
                        <a:cs typeface="Times New Roman"/>
                      </a:endParaRPr>
                    </a:p>
                  </a:txBody>
                  <a:tcPr marL="65625" marR="6562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276352">
                <a:tc>
                  <a:txBody>
                    <a:bodyPr/>
                    <a:lstStyle/>
                    <a:p>
                      <a:pPr marL="0" marR="0">
                        <a:spcBef>
                          <a:spcPts val="0"/>
                        </a:spcBef>
                        <a:spcAft>
                          <a:spcPts val="0"/>
                        </a:spcAft>
                      </a:pPr>
                      <a:r>
                        <a:rPr lang="en-US" sz="1800" i="1">
                          <a:latin typeface="Calibri"/>
                          <a:ea typeface="Times New Roman"/>
                          <a:cs typeface="Times New Roman"/>
                        </a:rPr>
                        <a:t>Spring 2013</a:t>
                      </a:r>
                      <a:endParaRPr lang="en-US" sz="1800">
                        <a:latin typeface="Calibri"/>
                        <a:ea typeface="Calibri"/>
                        <a:cs typeface="Times New Roman"/>
                      </a:endParaRPr>
                    </a:p>
                  </a:txBody>
                  <a:tcPr marL="65625" marR="6562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c>
                  <a:txBody>
                    <a:bodyPr/>
                    <a:lstStyle/>
                    <a:p>
                      <a:pPr marL="0" marR="0" algn="ctr">
                        <a:spcBef>
                          <a:spcPts val="0"/>
                        </a:spcBef>
                        <a:spcAft>
                          <a:spcPts val="0"/>
                        </a:spcAft>
                      </a:pPr>
                      <a:endParaRPr lang="en-US" sz="1800">
                        <a:latin typeface="Calibri"/>
                        <a:ea typeface="Calibri"/>
                        <a:cs typeface="Times New Roman"/>
                      </a:endParaRPr>
                    </a:p>
                  </a:txBody>
                  <a:tcPr marL="65625" marR="6562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c>
                  <a:txBody>
                    <a:bodyPr/>
                    <a:lstStyle/>
                    <a:p>
                      <a:pPr marL="0" marR="0" algn="ctr">
                        <a:spcBef>
                          <a:spcPts val="0"/>
                        </a:spcBef>
                        <a:spcAft>
                          <a:spcPts val="0"/>
                        </a:spcAft>
                      </a:pPr>
                      <a:endParaRPr lang="en-US" sz="1800" dirty="0">
                        <a:latin typeface="Calibri"/>
                        <a:ea typeface="Calibri"/>
                        <a:cs typeface="Times New Roman"/>
                      </a:endParaRPr>
                    </a:p>
                  </a:txBody>
                  <a:tcPr marL="65625" marR="6562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c>
                  <a:txBody>
                    <a:bodyPr/>
                    <a:lstStyle/>
                    <a:p>
                      <a:pPr marL="0" marR="0" algn="ctr">
                        <a:spcBef>
                          <a:spcPts val="0"/>
                        </a:spcBef>
                        <a:spcAft>
                          <a:spcPts val="0"/>
                        </a:spcAft>
                      </a:pPr>
                      <a:endParaRPr lang="en-US" sz="1800" dirty="0">
                        <a:latin typeface="Calibri"/>
                        <a:ea typeface="Calibri"/>
                        <a:cs typeface="Times New Roman"/>
                      </a:endParaRPr>
                    </a:p>
                  </a:txBody>
                  <a:tcPr marL="65625" marR="6562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r>
              <a:tr h="276352">
                <a:tc>
                  <a:txBody>
                    <a:bodyPr/>
                    <a:lstStyle/>
                    <a:p>
                      <a:pPr marL="0" marR="0">
                        <a:spcBef>
                          <a:spcPts val="0"/>
                        </a:spcBef>
                        <a:spcAft>
                          <a:spcPts val="0"/>
                        </a:spcAft>
                      </a:pPr>
                      <a:r>
                        <a:rPr lang="en-US" sz="1800">
                          <a:latin typeface="Calibri"/>
                          <a:ea typeface="Times New Roman"/>
                          <a:cs typeface="Times New Roman"/>
                        </a:rPr>
                        <a:t>January</a:t>
                      </a:r>
                      <a:endParaRPr lang="en-US" sz="1800">
                        <a:latin typeface="Calibri"/>
                        <a:ea typeface="Calibri"/>
                        <a:cs typeface="Times New Roman"/>
                      </a:endParaRPr>
                    </a:p>
                  </a:txBody>
                  <a:tcPr marL="65625" marR="6562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spcBef>
                          <a:spcPts val="0"/>
                        </a:spcBef>
                        <a:spcAft>
                          <a:spcPts val="0"/>
                        </a:spcAft>
                      </a:pPr>
                      <a:r>
                        <a:rPr lang="en-US" sz="1800">
                          <a:latin typeface="Calibri"/>
                          <a:ea typeface="Calibri"/>
                          <a:cs typeface="Times New Roman"/>
                        </a:rPr>
                        <a:t>Values and Vision</a:t>
                      </a:r>
                    </a:p>
                  </a:txBody>
                  <a:tcPr marL="65625" marR="6562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spcBef>
                          <a:spcPts val="0"/>
                        </a:spcBef>
                        <a:spcAft>
                          <a:spcPts val="0"/>
                        </a:spcAft>
                      </a:pPr>
                      <a:endParaRPr lang="en-US" sz="1800">
                        <a:latin typeface="Calibri"/>
                        <a:ea typeface="Calibri"/>
                        <a:cs typeface="Times New Roman"/>
                      </a:endParaRPr>
                    </a:p>
                  </a:txBody>
                  <a:tcPr marL="65625" marR="6562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spcBef>
                          <a:spcPts val="0"/>
                        </a:spcBef>
                        <a:spcAft>
                          <a:spcPts val="0"/>
                        </a:spcAft>
                      </a:pPr>
                      <a:endParaRPr lang="en-US" sz="1800" dirty="0">
                        <a:latin typeface="Calibri"/>
                        <a:ea typeface="Calibri"/>
                        <a:cs typeface="Times New Roman"/>
                      </a:endParaRPr>
                    </a:p>
                  </a:txBody>
                  <a:tcPr marL="65625" marR="6562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276352">
                <a:tc>
                  <a:txBody>
                    <a:bodyPr/>
                    <a:lstStyle/>
                    <a:p>
                      <a:pPr marL="0" marR="0">
                        <a:spcBef>
                          <a:spcPts val="0"/>
                        </a:spcBef>
                        <a:spcAft>
                          <a:spcPts val="0"/>
                        </a:spcAft>
                      </a:pPr>
                      <a:r>
                        <a:rPr lang="en-US" sz="1800">
                          <a:latin typeface="Calibri"/>
                          <a:ea typeface="Times New Roman"/>
                          <a:cs typeface="Times New Roman"/>
                        </a:rPr>
                        <a:t>February</a:t>
                      </a:r>
                      <a:endParaRPr lang="en-US" sz="1800">
                        <a:latin typeface="Calibri"/>
                        <a:ea typeface="Calibri"/>
                        <a:cs typeface="Times New Roman"/>
                      </a:endParaRPr>
                    </a:p>
                  </a:txBody>
                  <a:tcPr marL="65625" marR="6562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spcBef>
                          <a:spcPts val="0"/>
                        </a:spcBef>
                        <a:spcAft>
                          <a:spcPts val="0"/>
                        </a:spcAft>
                      </a:pPr>
                      <a:endParaRPr lang="en-US" sz="1800">
                        <a:latin typeface="Calibri"/>
                        <a:ea typeface="Calibri"/>
                        <a:cs typeface="Times New Roman"/>
                      </a:endParaRPr>
                    </a:p>
                  </a:txBody>
                  <a:tcPr marL="65625" marR="6562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spcBef>
                          <a:spcPts val="0"/>
                        </a:spcBef>
                        <a:spcAft>
                          <a:spcPts val="0"/>
                        </a:spcAft>
                      </a:pPr>
                      <a:r>
                        <a:rPr lang="en-US" sz="1800">
                          <a:latin typeface="Calibri"/>
                          <a:ea typeface="Calibri"/>
                          <a:cs typeface="Times New Roman"/>
                        </a:rPr>
                        <a:t>Decision Making</a:t>
                      </a:r>
                    </a:p>
                  </a:txBody>
                  <a:tcPr marL="65625" marR="6562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spcBef>
                          <a:spcPts val="0"/>
                        </a:spcBef>
                        <a:spcAft>
                          <a:spcPts val="0"/>
                        </a:spcAft>
                      </a:pPr>
                      <a:endParaRPr lang="en-US" sz="1800" dirty="0">
                        <a:latin typeface="Calibri"/>
                        <a:ea typeface="Calibri"/>
                        <a:cs typeface="Times New Roman"/>
                      </a:endParaRPr>
                    </a:p>
                  </a:txBody>
                  <a:tcPr marL="65625" marR="6562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276352">
                <a:tc>
                  <a:txBody>
                    <a:bodyPr/>
                    <a:lstStyle/>
                    <a:p>
                      <a:pPr marL="0" marR="0">
                        <a:spcBef>
                          <a:spcPts val="0"/>
                        </a:spcBef>
                        <a:spcAft>
                          <a:spcPts val="0"/>
                        </a:spcAft>
                      </a:pPr>
                      <a:r>
                        <a:rPr lang="en-US" sz="1800" dirty="0">
                          <a:latin typeface="Calibri"/>
                          <a:ea typeface="Times New Roman"/>
                          <a:cs typeface="Times New Roman"/>
                        </a:rPr>
                        <a:t>April</a:t>
                      </a:r>
                      <a:endParaRPr lang="en-US" sz="1800" dirty="0">
                        <a:latin typeface="Calibri"/>
                        <a:ea typeface="Calibri"/>
                        <a:cs typeface="Times New Roman"/>
                      </a:endParaRPr>
                    </a:p>
                  </a:txBody>
                  <a:tcPr marL="65625" marR="6562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spcBef>
                          <a:spcPts val="0"/>
                        </a:spcBef>
                        <a:spcAft>
                          <a:spcPts val="0"/>
                        </a:spcAft>
                      </a:pPr>
                      <a:endParaRPr lang="en-US" sz="1800" dirty="0">
                        <a:latin typeface="Calibri"/>
                        <a:ea typeface="Calibri"/>
                        <a:cs typeface="Times New Roman"/>
                      </a:endParaRPr>
                    </a:p>
                  </a:txBody>
                  <a:tcPr marL="65625" marR="6562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spcBef>
                          <a:spcPts val="0"/>
                        </a:spcBef>
                        <a:spcAft>
                          <a:spcPts val="0"/>
                        </a:spcAft>
                      </a:pPr>
                      <a:endParaRPr lang="en-US" sz="1800" dirty="0">
                        <a:latin typeface="Calibri"/>
                        <a:ea typeface="Calibri"/>
                        <a:cs typeface="Times New Roman"/>
                      </a:endParaRPr>
                    </a:p>
                  </a:txBody>
                  <a:tcPr marL="65625" marR="6562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spcBef>
                          <a:spcPts val="0"/>
                        </a:spcBef>
                        <a:spcAft>
                          <a:spcPts val="0"/>
                        </a:spcAft>
                      </a:pPr>
                      <a:r>
                        <a:rPr lang="en-US" sz="1800" dirty="0">
                          <a:latin typeface="Calibri"/>
                          <a:ea typeface="Calibri"/>
                          <a:cs typeface="Times New Roman"/>
                        </a:rPr>
                        <a:t>Motivation</a:t>
                      </a:r>
                    </a:p>
                  </a:txBody>
                  <a:tcPr marL="65625" marR="6562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bl>
          </a:graphicData>
        </a:graphic>
      </p:graphicFrame>
      <p:sp>
        <p:nvSpPr>
          <p:cNvPr id="9217" name="Rectangle 1"/>
          <p:cNvSpPr>
            <a:spLocks noChangeArrowheads="1"/>
          </p:cNvSpPr>
          <p:nvPr/>
        </p:nvSpPr>
        <p:spPr bwMode="auto">
          <a:xfrm>
            <a:off x="0" y="53753"/>
            <a:ext cx="205819" cy="410654"/>
          </a:xfrm>
          <a:prstGeom prst="rect">
            <a:avLst/>
          </a:prstGeom>
          <a:noFill/>
          <a:ln w="9525">
            <a:noFill/>
            <a:miter lim="800000"/>
            <a:headEnd/>
            <a:tailEnd/>
          </a:ln>
          <a:effectLst/>
        </p:spPr>
        <p:txBody>
          <a:bodyPr vert="horz" wrap="none" lIns="101882" tIns="50941" rIns="101882" bIns="50941" numCol="1" anchor="ctr" anchorCtr="0" compatLnSpc="1">
            <a:prstTxWarp prst="textNoShape">
              <a:avLst/>
            </a:prstTxWarp>
            <a:spAutoFit/>
          </a:bodyPr>
          <a:lstStyle/>
          <a:p>
            <a:pPr defTabSz="1018824" eaLnBrk="1" hangingPunct="1"/>
            <a:endParaRPr lang="en-US" sz="2000" dirty="0">
              <a:latin typeface="Arial" pitchFamily="34" charset="0"/>
            </a:endParaRPr>
          </a:p>
        </p:txBody>
      </p:sp>
    </p:spTree>
    <p:extLst>
      <p:ext uri="{BB962C8B-B14F-4D97-AF65-F5344CB8AC3E}">
        <p14:creationId xmlns="" xmlns:p14="http://schemas.microsoft.com/office/powerpoint/2010/main" val="3325948129"/>
      </p:ext>
    </p:extLst>
  </p:cSld>
  <p:clrMapOvr>
    <a:masterClrMapping/>
  </p:clrMapOvr>
  <p:transition>
    <p:blinds dir="vert"/>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62200" y="949960"/>
            <a:ext cx="7109460" cy="777240"/>
          </a:xfrm>
        </p:spPr>
        <p:txBody>
          <a:bodyPr>
            <a:normAutofit fontScale="90000"/>
          </a:bodyPr>
          <a:lstStyle/>
          <a:p>
            <a:r>
              <a:rPr lang="en-US" dirty="0" smtClean="0"/>
              <a:t>Progress to Date</a:t>
            </a:r>
            <a:br>
              <a:rPr lang="en-US" dirty="0" smtClean="0"/>
            </a:br>
            <a:r>
              <a:rPr lang="en-US" sz="4000" dirty="0">
                <a:solidFill>
                  <a:schemeClr val="accent3">
                    <a:lumMod val="50000"/>
                  </a:schemeClr>
                </a:solidFill>
              </a:rPr>
              <a:t>Strategy </a:t>
            </a:r>
            <a:r>
              <a:rPr lang="en-US" sz="4000" dirty="0" smtClean="0">
                <a:solidFill>
                  <a:schemeClr val="accent3">
                    <a:lumMod val="50000"/>
                  </a:schemeClr>
                </a:solidFill>
              </a:rPr>
              <a:t>3: Leadership </a:t>
            </a:r>
            <a:r>
              <a:rPr lang="en-US" sz="4000" dirty="0">
                <a:solidFill>
                  <a:schemeClr val="accent3">
                    <a:lumMod val="50000"/>
                  </a:schemeClr>
                </a:solidFill>
              </a:rPr>
              <a:t>Development</a:t>
            </a:r>
            <a:endParaRPr lang="en-US" sz="4000" dirty="0"/>
          </a:p>
        </p:txBody>
      </p:sp>
      <p:sp>
        <p:nvSpPr>
          <p:cNvPr id="3" name="Content Placeholder 2"/>
          <p:cNvSpPr>
            <a:spLocks noGrp="1"/>
          </p:cNvSpPr>
          <p:nvPr>
            <p:ph idx="1"/>
          </p:nvPr>
        </p:nvSpPr>
        <p:spPr>
          <a:xfrm>
            <a:off x="502920" y="2072640"/>
            <a:ext cx="9052560" cy="5292141"/>
          </a:xfrm>
        </p:spPr>
        <p:txBody>
          <a:bodyPr>
            <a:normAutofit fontScale="92500"/>
          </a:bodyPr>
          <a:lstStyle/>
          <a:p>
            <a:pPr>
              <a:buNone/>
            </a:pPr>
            <a:r>
              <a:rPr lang="en-US" i="1" dirty="0" smtClean="0">
                <a:solidFill>
                  <a:srgbClr val="993333"/>
                </a:solidFill>
              </a:rPr>
              <a:t>Activity 1: Leadership Development Training</a:t>
            </a:r>
          </a:p>
          <a:p>
            <a:r>
              <a:rPr lang="en-US" dirty="0" smtClean="0"/>
              <a:t>Two workshops conducted to date; two hours long</a:t>
            </a:r>
          </a:p>
          <a:p>
            <a:endParaRPr lang="en-US" dirty="0" smtClean="0"/>
          </a:p>
          <a:p>
            <a:endParaRPr lang="en-US" dirty="0" smtClean="0"/>
          </a:p>
          <a:p>
            <a:endParaRPr lang="en-US" dirty="0" smtClean="0"/>
          </a:p>
          <a:p>
            <a:pPr>
              <a:buNone/>
            </a:pPr>
            <a:endParaRPr lang="en-US" dirty="0" smtClean="0"/>
          </a:p>
          <a:p>
            <a:r>
              <a:rPr lang="en-US" dirty="0" smtClean="0"/>
              <a:t>Survey Results</a:t>
            </a:r>
          </a:p>
          <a:p>
            <a:pPr lvl="1"/>
            <a:r>
              <a:rPr lang="en-US" dirty="0" smtClean="0"/>
              <a:t>Leadership Series # 1: </a:t>
            </a:r>
            <a:r>
              <a:rPr lang="en-US" i="0" dirty="0" smtClean="0"/>
              <a:t>73% strongly agreed and 27% tend to agree that the content was beneficial and that they will be able to apply the ideas to their job.</a:t>
            </a:r>
          </a:p>
          <a:p>
            <a:pPr lvl="1"/>
            <a:r>
              <a:rPr lang="en-US" dirty="0" smtClean="0"/>
              <a:t>Leadership Series # 2: </a:t>
            </a:r>
            <a:r>
              <a:rPr lang="en-US" i="0" dirty="0" smtClean="0"/>
              <a:t>59% strongly agreed  and 35% tend to agree that their was a good balance between presentation and group involvement.</a:t>
            </a:r>
            <a:endParaRPr lang="en-US" b="1" dirty="0" smtClean="0"/>
          </a:p>
          <a:p>
            <a:pPr>
              <a:buNone/>
            </a:pPr>
            <a:endParaRPr lang="en-US" dirty="0" smtClean="0"/>
          </a:p>
        </p:txBody>
      </p:sp>
      <p:sp>
        <p:nvSpPr>
          <p:cNvPr id="6" name="Slide Number Placeholder 5"/>
          <p:cNvSpPr>
            <a:spLocks noGrp="1"/>
          </p:cNvSpPr>
          <p:nvPr>
            <p:ph type="sldNum" sz="quarter" idx="4294967295"/>
          </p:nvPr>
        </p:nvSpPr>
        <p:spPr>
          <a:xfrm>
            <a:off x="8992210" y="2575"/>
            <a:ext cx="838200" cy="414528"/>
          </a:xfrm>
          <a:prstGeom prst="rect">
            <a:avLst/>
          </a:prstGeom>
        </p:spPr>
        <p:txBody>
          <a:bodyPr lIns="101882" tIns="50941" rIns="101882" bIns="50941"/>
          <a:lstStyle/>
          <a:p>
            <a:fld id="{A4109DFA-83D9-48DD-8067-17BABB8589B4}" type="slidenum">
              <a:rPr lang="en-US" smtClean="0"/>
              <a:pPr/>
              <a:t>22</a:t>
            </a:fld>
            <a:endParaRPr lang="en-US"/>
          </a:p>
        </p:txBody>
      </p:sp>
      <p:graphicFrame>
        <p:nvGraphicFramePr>
          <p:cNvPr id="5" name="Table 4"/>
          <p:cNvGraphicFramePr>
            <a:graphicFrameLocks noGrp="1"/>
          </p:cNvGraphicFramePr>
          <p:nvPr/>
        </p:nvGraphicFramePr>
        <p:xfrm>
          <a:off x="533400" y="3124200"/>
          <a:ext cx="9067800" cy="1828800"/>
        </p:xfrm>
        <a:graphic>
          <a:graphicData uri="http://schemas.openxmlformats.org/drawingml/2006/table">
            <a:tbl>
              <a:tblPr firstRow="1" bandRow="1">
                <a:tableStyleId>{5C22544A-7EE6-4342-B048-85BDC9FD1C3A}</a:tableStyleId>
              </a:tblPr>
              <a:tblGrid>
                <a:gridCol w="2438400"/>
                <a:gridCol w="1782817"/>
                <a:gridCol w="3126828"/>
                <a:gridCol w="1719755"/>
              </a:tblGrid>
              <a:tr h="402956">
                <a:tc>
                  <a:txBody>
                    <a:bodyPr/>
                    <a:lstStyle/>
                    <a:p>
                      <a:pPr algn="ctr"/>
                      <a:endParaRPr lang="en-US" sz="2000" dirty="0"/>
                    </a:p>
                  </a:txBody>
                  <a:tcPr/>
                </a:tc>
                <a:tc>
                  <a:txBody>
                    <a:bodyPr/>
                    <a:lstStyle/>
                    <a:p>
                      <a:pPr algn="ctr"/>
                      <a:r>
                        <a:rPr lang="en-US" sz="2000" dirty="0" smtClean="0"/>
                        <a:t>Date</a:t>
                      </a:r>
                      <a:endParaRPr lang="en-US" sz="2000" dirty="0"/>
                    </a:p>
                  </a:txBody>
                  <a:tcPr/>
                </a:tc>
                <a:tc>
                  <a:txBody>
                    <a:bodyPr/>
                    <a:lstStyle/>
                    <a:p>
                      <a:pPr algn="ctr"/>
                      <a:r>
                        <a:rPr lang="en-US" sz="2000" dirty="0" smtClean="0"/>
                        <a:t>Topic</a:t>
                      </a:r>
                      <a:endParaRPr lang="en-US" sz="2000" dirty="0"/>
                    </a:p>
                  </a:txBody>
                  <a:tcPr/>
                </a:tc>
                <a:tc>
                  <a:txBody>
                    <a:bodyPr/>
                    <a:lstStyle/>
                    <a:p>
                      <a:pPr algn="ctr"/>
                      <a:r>
                        <a:rPr lang="en-US" sz="2000" dirty="0" smtClean="0"/>
                        <a:t>Participants</a:t>
                      </a:r>
                      <a:endParaRPr lang="en-US" sz="2000" dirty="0"/>
                    </a:p>
                  </a:txBody>
                  <a:tcPr/>
                </a:tc>
              </a:tr>
              <a:tr h="712922">
                <a:tc>
                  <a:txBody>
                    <a:bodyPr/>
                    <a:lstStyle/>
                    <a:p>
                      <a:r>
                        <a:rPr lang="en-US" sz="2000" dirty="0" smtClean="0"/>
                        <a:t>Leadership Series # 1</a:t>
                      </a:r>
                      <a:endParaRPr lang="en-US" sz="2000" dirty="0"/>
                    </a:p>
                  </a:txBody>
                  <a:tcPr/>
                </a:tc>
                <a:tc>
                  <a:txBody>
                    <a:bodyPr/>
                    <a:lstStyle/>
                    <a:p>
                      <a:r>
                        <a:rPr lang="en-US" sz="2000" dirty="0" smtClean="0"/>
                        <a:t>January</a:t>
                      </a:r>
                      <a:r>
                        <a:rPr lang="en-US" sz="2000" baseline="0" dirty="0" smtClean="0"/>
                        <a:t> 27, 2012</a:t>
                      </a:r>
                      <a:endParaRPr lang="en-US" sz="2000" dirty="0"/>
                    </a:p>
                  </a:txBody>
                  <a:tcPr/>
                </a:tc>
                <a:tc>
                  <a:txBody>
                    <a:bodyPr/>
                    <a:lstStyle/>
                    <a:p>
                      <a:r>
                        <a:rPr lang="en-US" sz="2000" dirty="0" smtClean="0"/>
                        <a:t>Self- Assessment using</a:t>
                      </a:r>
                      <a:r>
                        <a:rPr lang="en-US" sz="2000" baseline="0" dirty="0" smtClean="0"/>
                        <a:t> DISC Behavioral Analysis</a:t>
                      </a:r>
                      <a:endParaRPr lang="en-US" sz="2000" dirty="0"/>
                    </a:p>
                  </a:txBody>
                  <a:tcPr/>
                </a:tc>
                <a:tc>
                  <a:txBody>
                    <a:bodyPr/>
                    <a:lstStyle/>
                    <a:p>
                      <a:pPr algn="ctr"/>
                      <a:r>
                        <a:rPr lang="en-US" sz="2000" dirty="0" smtClean="0"/>
                        <a:t>17</a:t>
                      </a:r>
                      <a:endParaRPr lang="en-US" sz="2000" dirty="0"/>
                    </a:p>
                  </a:txBody>
                  <a:tcPr/>
                </a:tc>
              </a:tr>
              <a:tr h="712922">
                <a:tc>
                  <a:txBody>
                    <a:bodyPr/>
                    <a:lstStyle/>
                    <a:p>
                      <a:r>
                        <a:rPr lang="en-US" sz="2000" dirty="0" smtClean="0"/>
                        <a:t>Leadership</a:t>
                      </a:r>
                      <a:r>
                        <a:rPr lang="en-US" sz="2000" baseline="0" dirty="0" smtClean="0"/>
                        <a:t> Series # 2</a:t>
                      </a:r>
                      <a:endParaRPr lang="en-US" sz="2000" dirty="0"/>
                    </a:p>
                  </a:txBody>
                  <a:tcPr/>
                </a:tc>
                <a:tc>
                  <a:txBody>
                    <a:bodyPr/>
                    <a:lstStyle/>
                    <a:p>
                      <a:r>
                        <a:rPr lang="en-US" sz="2000" dirty="0" smtClean="0"/>
                        <a:t>February 17, 2012</a:t>
                      </a:r>
                      <a:endParaRPr lang="en-US" sz="2000" dirty="0"/>
                    </a:p>
                  </a:txBody>
                  <a:tcPr/>
                </a:tc>
                <a:tc>
                  <a:txBody>
                    <a:bodyPr/>
                    <a:lstStyle/>
                    <a:p>
                      <a:r>
                        <a:rPr lang="en-US" sz="2000" dirty="0" smtClean="0"/>
                        <a:t>Situational</a:t>
                      </a:r>
                      <a:r>
                        <a:rPr lang="en-US" sz="2000" baseline="0" dirty="0" smtClean="0"/>
                        <a:t> Leadership</a:t>
                      </a:r>
                      <a:endParaRPr lang="en-US" sz="2000" dirty="0"/>
                    </a:p>
                  </a:txBody>
                  <a:tcPr/>
                </a:tc>
                <a:tc>
                  <a:txBody>
                    <a:bodyPr/>
                    <a:lstStyle/>
                    <a:p>
                      <a:pPr algn="ctr"/>
                      <a:r>
                        <a:rPr lang="en-US" sz="2000" dirty="0" smtClean="0"/>
                        <a:t>17</a:t>
                      </a:r>
                      <a:endParaRPr lang="en-US" sz="2000" dirty="0"/>
                    </a:p>
                  </a:txBody>
                  <a:tcPr/>
                </a:tc>
              </a:tr>
            </a:tbl>
          </a:graphicData>
        </a:graphic>
      </p:graphicFrame>
    </p:spTree>
    <p:extLst>
      <p:ext uri="{BB962C8B-B14F-4D97-AF65-F5344CB8AC3E}">
        <p14:creationId xmlns:p14="http://schemas.microsoft.com/office/powerpoint/2010/main" xmlns="" val="1735713946"/>
      </p:ext>
    </p:extLst>
  </p:cSld>
  <p:clrMapOvr>
    <a:masterClrMapping/>
  </p:clrMapOvr>
  <p:transition>
    <p:blinds dir="vert"/>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Survey Results: </a:t>
            </a:r>
            <a:br>
              <a:rPr lang="en-US" dirty="0" smtClean="0"/>
            </a:br>
            <a:r>
              <a:rPr lang="en-US" dirty="0" smtClean="0"/>
              <a:t>Leadership Series # 1</a:t>
            </a:r>
            <a:endParaRPr lang="en-US" dirty="0"/>
          </a:p>
        </p:txBody>
      </p:sp>
      <p:graphicFrame>
        <p:nvGraphicFramePr>
          <p:cNvPr id="5" name="Content Placeholder 4"/>
          <p:cNvGraphicFramePr>
            <a:graphicFrameLocks noGrp="1"/>
          </p:cNvGraphicFramePr>
          <p:nvPr>
            <p:ph idx="1"/>
          </p:nvPr>
        </p:nvGraphicFramePr>
        <p:xfrm>
          <a:off x="304797" y="1828800"/>
          <a:ext cx="9220202" cy="5105401"/>
        </p:xfrm>
        <a:graphic>
          <a:graphicData uri="http://schemas.openxmlformats.org/drawingml/2006/table">
            <a:tbl>
              <a:tblPr/>
              <a:tblGrid>
                <a:gridCol w="5805306"/>
                <a:gridCol w="426862"/>
                <a:gridCol w="426862"/>
                <a:gridCol w="426862"/>
                <a:gridCol w="426862"/>
                <a:gridCol w="426862"/>
                <a:gridCol w="426862"/>
                <a:gridCol w="426862"/>
                <a:gridCol w="426862"/>
              </a:tblGrid>
              <a:tr h="1821563">
                <a:tc>
                  <a:txBody>
                    <a:bodyPr/>
                    <a:lstStyle/>
                    <a:p>
                      <a:pPr algn="l" fontAlgn="b"/>
                      <a:endParaRPr lang="en-US" sz="1600" b="0" i="0" u="none" strike="noStrike" dirty="0">
                        <a:solidFill>
                          <a:srgbClr val="000000"/>
                        </a:solidFill>
                        <a:latin typeface="Calibri"/>
                      </a:endParaRPr>
                    </a:p>
                  </a:txBody>
                  <a:tcPr marL="0" marR="0" marT="0" marB="0" vert="vert270" anchor="ctr">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ctr"/>
                      <a:r>
                        <a:rPr lang="en-US" sz="1600" b="0" i="0" u="none" strike="noStrike" dirty="0">
                          <a:solidFill>
                            <a:srgbClr val="000000"/>
                          </a:solidFill>
                          <a:latin typeface="Calibri"/>
                        </a:rPr>
                        <a:t>Strongly Agree</a:t>
                      </a:r>
                    </a:p>
                  </a:txBody>
                  <a:tcPr marL="0" marR="0" marT="0" marB="0" vert="vert27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600" b="0" i="0" u="none" strike="noStrike">
                          <a:solidFill>
                            <a:srgbClr val="000000"/>
                          </a:solidFill>
                          <a:latin typeface="Calibri"/>
                        </a:rPr>
                        <a:t>Tend to Agree</a:t>
                      </a:r>
                    </a:p>
                  </a:txBody>
                  <a:tcPr marL="0" marR="0" marT="0" marB="0" vert="vert27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600" b="0" i="0" u="none" strike="noStrike">
                          <a:solidFill>
                            <a:srgbClr val="000000"/>
                          </a:solidFill>
                          <a:latin typeface="Calibri"/>
                        </a:rPr>
                        <a:t>Neither Agree </a:t>
                      </a:r>
                      <a:br>
                        <a:rPr lang="en-US" sz="1600" b="0" i="0" u="none" strike="noStrike">
                          <a:solidFill>
                            <a:srgbClr val="000000"/>
                          </a:solidFill>
                          <a:latin typeface="Calibri"/>
                        </a:rPr>
                      </a:br>
                      <a:r>
                        <a:rPr lang="en-US" sz="1600" b="0" i="0" u="none" strike="noStrike">
                          <a:solidFill>
                            <a:srgbClr val="000000"/>
                          </a:solidFill>
                          <a:latin typeface="Calibri"/>
                        </a:rPr>
                        <a:t>or Disagree</a:t>
                      </a:r>
                    </a:p>
                  </a:txBody>
                  <a:tcPr marL="0" marR="0" marT="0" marB="0" vert="vert27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600" b="0" i="0" u="none" strike="noStrike">
                          <a:solidFill>
                            <a:srgbClr val="000000"/>
                          </a:solidFill>
                          <a:latin typeface="Calibri"/>
                        </a:rPr>
                        <a:t>Tend to Disagree</a:t>
                      </a:r>
                    </a:p>
                  </a:txBody>
                  <a:tcPr marL="0" marR="0" marT="0" marB="0" vert="vert27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600" b="0" i="0" u="none" strike="noStrike">
                          <a:solidFill>
                            <a:srgbClr val="000000"/>
                          </a:solidFill>
                          <a:latin typeface="Calibri"/>
                        </a:rPr>
                        <a:t>Strongly Disagree</a:t>
                      </a:r>
                    </a:p>
                  </a:txBody>
                  <a:tcPr marL="0" marR="0" marT="0" marB="0" vert="vert27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600" b="0" i="0" u="none" strike="noStrike">
                          <a:solidFill>
                            <a:srgbClr val="000000"/>
                          </a:solidFill>
                          <a:latin typeface="Calibri"/>
                        </a:rPr>
                        <a:t>Undecided</a:t>
                      </a:r>
                    </a:p>
                  </a:txBody>
                  <a:tcPr marL="0" marR="0" marT="0" marB="0" vert="vert27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600" b="0" i="0" u="none" strike="noStrike">
                          <a:solidFill>
                            <a:srgbClr val="000000"/>
                          </a:solidFill>
                          <a:latin typeface="Calibri"/>
                        </a:rPr>
                        <a:t>Not Applicable</a:t>
                      </a:r>
                    </a:p>
                  </a:txBody>
                  <a:tcPr marL="0" marR="0" marT="0" marB="0" vert="vert27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600" b="0" i="0" u="none" strike="noStrike">
                          <a:solidFill>
                            <a:srgbClr val="000000"/>
                          </a:solidFill>
                          <a:latin typeface="Calibri"/>
                        </a:rPr>
                        <a:t>Totals</a:t>
                      </a:r>
                    </a:p>
                  </a:txBody>
                  <a:tcPr marL="0" marR="0" marT="0" marB="0" vert="vert27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509221">
                <a:tc>
                  <a:txBody>
                    <a:bodyPr/>
                    <a:lstStyle/>
                    <a:p>
                      <a:pPr algn="l" fontAlgn="b"/>
                      <a:r>
                        <a:rPr lang="en-US" sz="1600" b="0" i="0" u="none" strike="noStrike">
                          <a:solidFill>
                            <a:srgbClr val="000000"/>
                          </a:solidFill>
                          <a:latin typeface="Calibri"/>
                        </a:rPr>
                        <a:t>1. I am pleased with the overall quality of this workshop.</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600" b="0" i="0" u="none" strike="noStrike" dirty="0">
                          <a:solidFill>
                            <a:srgbClr val="000000"/>
                          </a:solidFill>
                          <a:latin typeface="Calibri"/>
                        </a:rPr>
                        <a:t>10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600" b="0" i="0" u="none" strike="noStrike" dirty="0">
                          <a:solidFill>
                            <a:srgbClr val="000000"/>
                          </a:solidFill>
                          <a:latin typeface="Calibri"/>
                        </a:rPr>
                        <a:t>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600" b="0" i="0" u="none" strike="noStrike" dirty="0">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600" b="0" i="0" u="none" strike="noStrike">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600" b="0" i="0" u="none" strike="noStrike">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600" b="0" i="0" u="none" strike="noStrike">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600" b="0" i="0" u="none" strike="noStrike">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600" b="0" i="0" u="none" strike="noStrike">
                          <a:solidFill>
                            <a:srgbClr val="9933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566349">
                <a:tc>
                  <a:txBody>
                    <a:bodyPr/>
                    <a:lstStyle/>
                    <a:p>
                      <a:pPr algn="l" fontAlgn="b"/>
                      <a:r>
                        <a:rPr lang="en-US" sz="1600" b="0" i="0" u="none" strike="noStrike" dirty="0">
                          <a:solidFill>
                            <a:srgbClr val="000000"/>
                          </a:solidFill>
                          <a:latin typeface="Calibri"/>
                        </a:rPr>
                        <a:t>2. I will be able to apply one or more ideas to my course or to my job.</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600" b="0" i="0" u="none" strike="noStrike">
                          <a:solidFill>
                            <a:srgbClr val="000000"/>
                          </a:solidFill>
                          <a:latin typeface="Calibri"/>
                        </a:rPr>
                        <a:t>11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600" b="0" i="0" u="none" strike="noStrike" dirty="0">
                          <a:solidFill>
                            <a:srgbClr val="000000"/>
                          </a:solidFill>
                          <a:latin typeface="Calibri"/>
                        </a:rPr>
                        <a:t>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600" b="0" i="0" u="none" strike="noStrike">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600" b="0" i="0" u="none" strike="noStrike" dirty="0">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600" b="0" i="0" u="none" strike="noStrike">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600" b="0" i="0" u="none" strike="noStrike">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600" b="0" i="0" u="none" strike="noStrike">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600" b="0" i="0" u="none" strike="noStrike">
                          <a:solidFill>
                            <a:srgbClr val="9933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566349">
                <a:tc>
                  <a:txBody>
                    <a:bodyPr/>
                    <a:lstStyle/>
                    <a:p>
                      <a:pPr algn="l" fontAlgn="b"/>
                      <a:r>
                        <a:rPr lang="en-US" sz="1600" b="0" i="0" u="none" strike="noStrike">
                          <a:solidFill>
                            <a:srgbClr val="000000"/>
                          </a:solidFill>
                          <a:latin typeface="Calibri"/>
                        </a:rPr>
                        <a:t>3. Overall, the presenter/instructor was effective in presenting the information.</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600" b="0" i="0" u="none" strike="noStrike">
                          <a:solidFill>
                            <a:srgbClr val="000000"/>
                          </a:solidFill>
                          <a:latin typeface="Calibri"/>
                        </a:rPr>
                        <a:t>12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600" b="0" i="0" u="none" strike="noStrike">
                          <a:solidFill>
                            <a:srgbClr val="000000"/>
                          </a:solidFill>
                          <a:latin typeface="Calibri"/>
                        </a:rPr>
                        <a:t>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600" b="0" i="0" u="none" strike="noStrike" dirty="0">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600" b="0" i="0" u="none" strike="noStrike">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600" b="0" i="0" u="none" strike="noStrike" dirty="0">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600" b="0" i="0" u="none" strike="noStrike">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600" b="0" i="0" u="none" strike="noStrike">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600" b="0" i="0" u="none" strike="noStrike">
                          <a:solidFill>
                            <a:srgbClr val="9933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566349">
                <a:tc>
                  <a:txBody>
                    <a:bodyPr/>
                    <a:lstStyle/>
                    <a:p>
                      <a:pPr algn="l" fontAlgn="b"/>
                      <a:r>
                        <a:rPr lang="en-US" sz="1600" b="0" i="0" u="none" strike="noStrike">
                          <a:solidFill>
                            <a:srgbClr val="000000"/>
                          </a:solidFill>
                          <a:latin typeface="Calibri"/>
                        </a:rPr>
                        <a:t>4. There was a good balance between presentation and group involvement.</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600" b="0" i="0" u="none" strike="noStrike">
                          <a:solidFill>
                            <a:srgbClr val="000000"/>
                          </a:solidFill>
                          <a:latin typeface="Calibri"/>
                        </a:rPr>
                        <a:t>9</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600" b="0" i="0" u="none" strike="noStrike">
                          <a:solidFill>
                            <a:srgbClr val="000000"/>
                          </a:solidFill>
                          <a:latin typeface="Calibri"/>
                        </a:rPr>
                        <a:t>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600" b="0" i="0" u="none" strike="noStrike" dirty="0">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600" b="0" i="0" u="none" strike="noStrike">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600" b="0" i="0" u="none" strike="noStrike" dirty="0">
                          <a:solidFill>
                            <a:srgbClr val="000000"/>
                          </a:solidFill>
                          <a:latin typeface="Calibri"/>
                        </a:rPr>
                        <a:t>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600" b="0" i="0" u="none" strike="noStrike" dirty="0">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600" b="0" i="0" u="none" strike="noStrike">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600" b="0" i="0" u="none" strike="noStrike">
                          <a:solidFill>
                            <a:srgbClr val="9933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509221">
                <a:tc>
                  <a:txBody>
                    <a:bodyPr/>
                    <a:lstStyle/>
                    <a:p>
                      <a:pPr algn="l" fontAlgn="b"/>
                      <a:r>
                        <a:rPr lang="en-US" sz="1600" b="0" i="0" u="none" strike="noStrike">
                          <a:solidFill>
                            <a:srgbClr val="000000"/>
                          </a:solidFill>
                          <a:latin typeface="Calibri"/>
                        </a:rPr>
                        <a:t>5. The timing and pace of the event was adequate.</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600" b="0" i="0" u="none" strike="noStrike">
                          <a:solidFill>
                            <a:srgbClr val="000000"/>
                          </a:solidFill>
                          <a:latin typeface="Calibri"/>
                        </a:rPr>
                        <a:t>6</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600" b="0" i="0" u="none" strike="noStrike">
                          <a:solidFill>
                            <a:srgbClr val="000000"/>
                          </a:solidFill>
                          <a:latin typeface="Calibri"/>
                        </a:rPr>
                        <a:t>7</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600" b="0" i="0" u="none" strike="noStrike" dirty="0">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600" b="0" i="0" u="none" strike="noStrike" dirty="0">
                          <a:solidFill>
                            <a:srgbClr val="000000"/>
                          </a:solidFill>
                          <a:latin typeface="Calibri"/>
                        </a:rPr>
                        <a:t>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600" b="0" i="0" u="none" strike="noStrike">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600" b="0" i="0" u="none" strike="noStrike" dirty="0">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600" b="0" i="0" u="none" strike="noStrike">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600" b="0" i="0" u="none" strike="noStrike">
                          <a:solidFill>
                            <a:srgbClr val="9933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566349">
                <a:tc>
                  <a:txBody>
                    <a:bodyPr/>
                    <a:lstStyle/>
                    <a:p>
                      <a:pPr algn="l" fontAlgn="b"/>
                      <a:r>
                        <a:rPr lang="en-US" sz="1600" b="0" i="0" u="none" strike="noStrike">
                          <a:solidFill>
                            <a:srgbClr val="000000"/>
                          </a:solidFill>
                          <a:latin typeface="Calibri"/>
                        </a:rPr>
                        <a:t>6. The content of this workshop/seminar/webinar was beneficial.</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600" b="0" i="0" u="none" strike="noStrike">
                          <a:solidFill>
                            <a:srgbClr val="000000"/>
                          </a:solidFill>
                          <a:latin typeface="Calibri"/>
                        </a:rPr>
                        <a:t>11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600" b="0" i="0" u="none" strike="noStrike">
                          <a:solidFill>
                            <a:srgbClr val="000000"/>
                          </a:solidFill>
                          <a:latin typeface="Calibri"/>
                        </a:rPr>
                        <a:t>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600" b="0" i="0" u="none" strike="noStrike">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600" b="0" i="0" u="none" strike="noStrike" dirty="0">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600" b="0" i="0" u="none" strike="noStrike" dirty="0">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600" b="0" i="0" u="none" strike="noStrike" dirty="0">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600" b="0" i="0" u="none" strike="noStrike" dirty="0">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600" b="0" i="0" u="none" strike="noStrike" dirty="0">
                          <a:solidFill>
                            <a:srgbClr val="9933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bl>
          </a:graphicData>
        </a:graphic>
      </p:graphicFrame>
      <p:sp>
        <p:nvSpPr>
          <p:cNvPr id="4" name="Slide Number Placeholder 3"/>
          <p:cNvSpPr>
            <a:spLocks noGrp="1"/>
          </p:cNvSpPr>
          <p:nvPr>
            <p:ph type="sldNum" sz="quarter" idx="10"/>
          </p:nvPr>
        </p:nvSpPr>
        <p:spPr/>
        <p:txBody>
          <a:bodyPr/>
          <a:lstStyle/>
          <a:p>
            <a:fld id="{E69CC633-91A9-4F73-BD88-166F2962DFBA}" type="slidenum">
              <a:rPr lang="en-US" smtClean="0"/>
              <a:pPr/>
              <a:t>23</a:t>
            </a:fld>
            <a:endParaRPr lang="en-US"/>
          </a:p>
        </p:txBody>
      </p:sp>
    </p:spTree>
  </p:cSld>
  <p:clrMapOvr>
    <a:masterClrMapping/>
  </p:clrMapOvr>
  <p:transition>
    <p:blinds dir="vert"/>
  </p:transition>
</p:sld>
</file>

<file path=ppt/slides/slide2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Survey Results: </a:t>
            </a:r>
            <a:br>
              <a:rPr lang="en-US" dirty="0" smtClean="0"/>
            </a:br>
            <a:r>
              <a:rPr lang="en-US" dirty="0" smtClean="0"/>
              <a:t>Leadership Series # 2</a:t>
            </a:r>
            <a:endParaRPr lang="en-US" dirty="0"/>
          </a:p>
        </p:txBody>
      </p:sp>
      <p:graphicFrame>
        <p:nvGraphicFramePr>
          <p:cNvPr id="5" name="Content Placeholder 4"/>
          <p:cNvGraphicFramePr>
            <a:graphicFrameLocks noGrp="1"/>
          </p:cNvGraphicFramePr>
          <p:nvPr>
            <p:ph idx="1"/>
          </p:nvPr>
        </p:nvGraphicFramePr>
        <p:xfrm>
          <a:off x="304797" y="1828800"/>
          <a:ext cx="9220202" cy="5105401"/>
        </p:xfrm>
        <a:graphic>
          <a:graphicData uri="http://schemas.openxmlformats.org/drawingml/2006/table">
            <a:tbl>
              <a:tblPr/>
              <a:tblGrid>
                <a:gridCol w="5805306"/>
                <a:gridCol w="426862"/>
                <a:gridCol w="426862"/>
                <a:gridCol w="426862"/>
                <a:gridCol w="426862"/>
                <a:gridCol w="426862"/>
                <a:gridCol w="426862"/>
                <a:gridCol w="426862"/>
                <a:gridCol w="426862"/>
              </a:tblGrid>
              <a:tr h="1821563">
                <a:tc>
                  <a:txBody>
                    <a:bodyPr/>
                    <a:lstStyle/>
                    <a:p>
                      <a:pPr algn="l" fontAlgn="b"/>
                      <a:endParaRPr lang="en-US" sz="1600" b="0" i="0" u="none" strike="noStrike" dirty="0">
                        <a:solidFill>
                          <a:srgbClr val="000000"/>
                        </a:solidFill>
                        <a:latin typeface="Calibri"/>
                      </a:endParaRPr>
                    </a:p>
                  </a:txBody>
                  <a:tcPr marL="0" marR="0" marT="0" marB="0" vert="vert270" anchor="ctr">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ctr"/>
                      <a:r>
                        <a:rPr lang="en-US" sz="1600" b="0" i="0" u="none" strike="noStrike">
                          <a:solidFill>
                            <a:srgbClr val="000000"/>
                          </a:solidFill>
                          <a:latin typeface="Calibri"/>
                        </a:rPr>
                        <a:t>Strongly Agree</a:t>
                      </a:r>
                    </a:p>
                  </a:txBody>
                  <a:tcPr marL="0" marR="0" marT="0" marB="0" vert="vert27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600" b="0" i="0" u="none" strike="noStrike">
                          <a:solidFill>
                            <a:srgbClr val="000000"/>
                          </a:solidFill>
                          <a:latin typeface="Calibri"/>
                        </a:rPr>
                        <a:t>Tend to Agree</a:t>
                      </a:r>
                    </a:p>
                  </a:txBody>
                  <a:tcPr marL="0" marR="0" marT="0" marB="0" vert="vert27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600" b="0" i="0" u="none" strike="noStrike">
                          <a:solidFill>
                            <a:srgbClr val="000000"/>
                          </a:solidFill>
                          <a:latin typeface="Calibri"/>
                        </a:rPr>
                        <a:t>Neither Agree </a:t>
                      </a:r>
                      <a:br>
                        <a:rPr lang="en-US" sz="1600" b="0" i="0" u="none" strike="noStrike">
                          <a:solidFill>
                            <a:srgbClr val="000000"/>
                          </a:solidFill>
                          <a:latin typeface="Calibri"/>
                        </a:rPr>
                      </a:br>
                      <a:r>
                        <a:rPr lang="en-US" sz="1600" b="0" i="0" u="none" strike="noStrike">
                          <a:solidFill>
                            <a:srgbClr val="000000"/>
                          </a:solidFill>
                          <a:latin typeface="Calibri"/>
                        </a:rPr>
                        <a:t>or Disagree</a:t>
                      </a:r>
                    </a:p>
                  </a:txBody>
                  <a:tcPr marL="0" marR="0" marT="0" marB="0" vert="vert27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600" b="0" i="0" u="none" strike="noStrike">
                          <a:solidFill>
                            <a:srgbClr val="000000"/>
                          </a:solidFill>
                          <a:latin typeface="Calibri"/>
                        </a:rPr>
                        <a:t>Tend to Disagree</a:t>
                      </a:r>
                    </a:p>
                  </a:txBody>
                  <a:tcPr marL="0" marR="0" marT="0" marB="0" vert="vert27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600" b="0" i="0" u="none" strike="noStrike">
                          <a:solidFill>
                            <a:srgbClr val="000000"/>
                          </a:solidFill>
                          <a:latin typeface="Calibri"/>
                        </a:rPr>
                        <a:t>Strongly Disagree</a:t>
                      </a:r>
                    </a:p>
                  </a:txBody>
                  <a:tcPr marL="0" marR="0" marT="0" marB="0" vert="vert27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600" b="0" i="0" u="none" strike="noStrike">
                          <a:solidFill>
                            <a:srgbClr val="000000"/>
                          </a:solidFill>
                          <a:latin typeface="Calibri"/>
                        </a:rPr>
                        <a:t>Undecided</a:t>
                      </a:r>
                    </a:p>
                  </a:txBody>
                  <a:tcPr marL="0" marR="0" marT="0" marB="0" vert="vert27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600" b="0" i="0" u="none" strike="noStrike">
                          <a:solidFill>
                            <a:srgbClr val="000000"/>
                          </a:solidFill>
                          <a:latin typeface="Calibri"/>
                        </a:rPr>
                        <a:t>Not Applicable</a:t>
                      </a:r>
                    </a:p>
                  </a:txBody>
                  <a:tcPr marL="0" marR="0" marT="0" marB="0" vert="vert27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600" b="0" i="0" u="none" strike="noStrike">
                          <a:solidFill>
                            <a:srgbClr val="000000"/>
                          </a:solidFill>
                          <a:latin typeface="Calibri"/>
                        </a:rPr>
                        <a:t>Totals</a:t>
                      </a:r>
                    </a:p>
                  </a:txBody>
                  <a:tcPr marL="0" marR="0" marT="0" marB="0" vert="vert27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509221">
                <a:tc>
                  <a:txBody>
                    <a:bodyPr/>
                    <a:lstStyle/>
                    <a:p>
                      <a:pPr algn="l" fontAlgn="b"/>
                      <a:r>
                        <a:rPr lang="en-US" sz="1600" b="0" i="0" u="none" strike="noStrike">
                          <a:solidFill>
                            <a:srgbClr val="000000"/>
                          </a:solidFill>
                          <a:latin typeface="Calibri"/>
                        </a:rPr>
                        <a:t>1. I am pleased with the overall quality of this workshop.</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600" b="0" i="0" u="none" strike="noStrike">
                          <a:solidFill>
                            <a:srgbClr val="000000"/>
                          </a:solidFill>
                          <a:latin typeface="Calibri"/>
                        </a:rPr>
                        <a:t>7</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600" b="0" i="0" u="none" strike="noStrike">
                          <a:solidFill>
                            <a:srgbClr val="000000"/>
                          </a:solidFill>
                          <a:latin typeface="Calibri"/>
                        </a:rPr>
                        <a:t>9</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600" b="0" i="0" u="none" strike="noStrike">
                          <a:solidFill>
                            <a:srgbClr val="000000"/>
                          </a:solidFill>
                          <a:latin typeface="Calibri"/>
                        </a:rPr>
                        <a:t>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600" b="0" i="0" u="none" strike="noStrike">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600" b="0" i="0" u="none" strike="noStrike">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600" b="0" i="0" u="none" strike="noStrike">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600" b="0" i="0" u="none" strike="noStrike">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600" b="0" i="0" u="none" strike="noStrike">
                          <a:solidFill>
                            <a:srgbClr val="9933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566349">
                <a:tc>
                  <a:txBody>
                    <a:bodyPr/>
                    <a:lstStyle/>
                    <a:p>
                      <a:pPr algn="l" fontAlgn="b"/>
                      <a:r>
                        <a:rPr lang="en-US" sz="1600" b="0" i="0" u="none" strike="noStrike">
                          <a:solidFill>
                            <a:srgbClr val="000000"/>
                          </a:solidFill>
                          <a:latin typeface="Calibri"/>
                        </a:rPr>
                        <a:t>2. I will be able to apply one or more ideas to my course or to my job.</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600" b="0" i="0" u="none" strike="noStrike">
                          <a:solidFill>
                            <a:srgbClr val="000000"/>
                          </a:solidFill>
                          <a:latin typeface="Calibri"/>
                        </a:rPr>
                        <a:t>9</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600" b="0" i="0" u="none" strike="noStrike">
                          <a:solidFill>
                            <a:srgbClr val="000000"/>
                          </a:solidFill>
                          <a:latin typeface="Calibri"/>
                        </a:rPr>
                        <a:t>7</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600" b="0" i="0" u="none" strike="noStrike">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600" b="0" i="0" u="none" strike="noStrike">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600" b="0" i="0" u="none" strike="noStrike">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600" b="0" i="0" u="none" strike="noStrike">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600" b="0" i="0" u="none" strike="noStrike">
                          <a:solidFill>
                            <a:srgbClr val="000000"/>
                          </a:solidFill>
                          <a:latin typeface="Calibri"/>
                        </a:rPr>
                        <a:t>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600" b="0" i="0" u="none" strike="noStrike">
                          <a:solidFill>
                            <a:srgbClr val="9933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566349">
                <a:tc>
                  <a:txBody>
                    <a:bodyPr/>
                    <a:lstStyle/>
                    <a:p>
                      <a:pPr algn="l" fontAlgn="b"/>
                      <a:r>
                        <a:rPr lang="en-US" sz="1600" b="0" i="0" u="none" strike="noStrike">
                          <a:solidFill>
                            <a:srgbClr val="000000"/>
                          </a:solidFill>
                          <a:latin typeface="Calibri"/>
                        </a:rPr>
                        <a:t>3. Overall, the presenter/instructor was effective in presenting the information.</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600" b="0" i="0" u="none" strike="noStrike">
                          <a:solidFill>
                            <a:srgbClr val="000000"/>
                          </a:solidFill>
                          <a:latin typeface="Calibri"/>
                        </a:rPr>
                        <a:t>9</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600" b="0" i="0" u="none" strike="noStrike">
                          <a:solidFill>
                            <a:srgbClr val="000000"/>
                          </a:solidFill>
                          <a:latin typeface="Calibri"/>
                        </a:rPr>
                        <a:t>8</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600" b="0" i="0" u="none" strike="noStrike">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600" b="0" i="0" u="none" strike="noStrike">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600" b="0" i="0" u="none" strike="noStrike">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600" b="0" i="0" u="none" strike="noStrike">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600" b="0" i="0" u="none" strike="noStrike">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600" b="0" i="0" u="none" strike="noStrike">
                          <a:solidFill>
                            <a:srgbClr val="9933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566349">
                <a:tc>
                  <a:txBody>
                    <a:bodyPr/>
                    <a:lstStyle/>
                    <a:p>
                      <a:pPr algn="l" fontAlgn="b"/>
                      <a:r>
                        <a:rPr lang="en-US" sz="1600" b="0" i="0" u="none" strike="noStrike">
                          <a:solidFill>
                            <a:srgbClr val="000000"/>
                          </a:solidFill>
                          <a:latin typeface="Calibri"/>
                        </a:rPr>
                        <a:t>4. There was a good balance between presentation and group involvement.</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600" b="0" i="0" u="none" strike="noStrike">
                          <a:solidFill>
                            <a:srgbClr val="000000"/>
                          </a:solidFill>
                          <a:latin typeface="Calibri"/>
                        </a:rPr>
                        <a:t>10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600" b="0" i="0" u="none" strike="noStrike">
                          <a:solidFill>
                            <a:srgbClr val="000000"/>
                          </a:solidFill>
                          <a:latin typeface="Calibri"/>
                        </a:rPr>
                        <a:t>6</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600" b="0" i="0" u="none" strike="noStrike">
                          <a:solidFill>
                            <a:srgbClr val="000000"/>
                          </a:solidFill>
                          <a:latin typeface="Calibri"/>
                        </a:rPr>
                        <a:t>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600" b="0" i="0" u="none" strike="noStrike">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600" b="0" i="0" u="none" strike="noStrike">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600" b="0" i="0" u="none" strike="noStrike">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600" b="0" i="0" u="none" strike="noStrike">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600" b="0" i="0" u="none" strike="noStrike">
                          <a:solidFill>
                            <a:srgbClr val="9933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509221">
                <a:tc>
                  <a:txBody>
                    <a:bodyPr/>
                    <a:lstStyle/>
                    <a:p>
                      <a:pPr algn="l" fontAlgn="b"/>
                      <a:r>
                        <a:rPr lang="en-US" sz="1600" b="0" i="0" u="none" strike="noStrike">
                          <a:solidFill>
                            <a:srgbClr val="000000"/>
                          </a:solidFill>
                          <a:latin typeface="Calibri"/>
                        </a:rPr>
                        <a:t>5. The timing and pace of the event was adequate.</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600" b="0" i="0" u="none" strike="noStrike">
                          <a:solidFill>
                            <a:srgbClr val="000000"/>
                          </a:solidFill>
                          <a:latin typeface="Calibri"/>
                        </a:rPr>
                        <a:t>8</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600" b="0" i="0" u="none" strike="noStrike">
                          <a:solidFill>
                            <a:srgbClr val="000000"/>
                          </a:solidFill>
                          <a:latin typeface="Calibri"/>
                        </a:rPr>
                        <a:t>6</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600" b="0" i="0" u="none" strike="noStrike">
                          <a:solidFill>
                            <a:srgbClr val="000000"/>
                          </a:solidFill>
                          <a:latin typeface="Calibri"/>
                        </a:rPr>
                        <a:t>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600" b="0" i="0" u="none" strike="noStrike">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600" b="0" i="0" u="none" strike="noStrike">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600" b="0" i="0" u="none" strike="noStrike">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600" b="0" i="0" u="none" strike="noStrike">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600" b="0" i="0" u="none" strike="noStrike">
                          <a:solidFill>
                            <a:srgbClr val="9933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566349">
                <a:tc>
                  <a:txBody>
                    <a:bodyPr/>
                    <a:lstStyle/>
                    <a:p>
                      <a:pPr algn="l" fontAlgn="b"/>
                      <a:r>
                        <a:rPr lang="en-US" sz="1600" b="0" i="0" u="none" strike="noStrike">
                          <a:solidFill>
                            <a:srgbClr val="000000"/>
                          </a:solidFill>
                          <a:latin typeface="Calibri"/>
                        </a:rPr>
                        <a:t>6. The content of this workshop/seminar/webinar was beneficial.</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600" b="0" i="0" u="none" strike="noStrike">
                          <a:solidFill>
                            <a:srgbClr val="000000"/>
                          </a:solidFill>
                          <a:latin typeface="Calibri"/>
                        </a:rPr>
                        <a:t>8</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600" b="0" i="0" u="none" strike="noStrike">
                          <a:solidFill>
                            <a:srgbClr val="000000"/>
                          </a:solidFill>
                          <a:latin typeface="Calibri"/>
                        </a:rPr>
                        <a:t>7</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600" b="0" i="0" u="none" strike="noStrike">
                          <a:solidFill>
                            <a:srgbClr val="000000"/>
                          </a:solidFill>
                          <a:latin typeface="Calibri"/>
                        </a:rPr>
                        <a:t>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600" b="0" i="0" u="none" strike="noStrike">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600" b="0" i="0" u="none" strike="noStrike">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600" b="0" i="0" u="none" strike="noStrike">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600" b="0" i="0" u="none" strike="noStrike">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600" b="0" i="0" u="none" strike="noStrike" dirty="0">
                          <a:solidFill>
                            <a:srgbClr val="9933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bl>
          </a:graphicData>
        </a:graphic>
      </p:graphicFrame>
      <p:sp>
        <p:nvSpPr>
          <p:cNvPr id="4" name="Slide Number Placeholder 3"/>
          <p:cNvSpPr>
            <a:spLocks noGrp="1"/>
          </p:cNvSpPr>
          <p:nvPr>
            <p:ph type="sldNum" sz="quarter" idx="10"/>
          </p:nvPr>
        </p:nvSpPr>
        <p:spPr/>
        <p:txBody>
          <a:bodyPr/>
          <a:lstStyle/>
          <a:p>
            <a:fld id="{E69CC633-91A9-4F73-BD88-166F2962DFBA}" type="slidenum">
              <a:rPr lang="en-US" smtClean="0"/>
              <a:pPr/>
              <a:t>24</a:t>
            </a:fld>
            <a:endParaRPr lang="en-US"/>
          </a:p>
        </p:txBody>
      </p:sp>
    </p:spTree>
  </p:cSld>
  <p:clrMapOvr>
    <a:masterClrMapping/>
  </p:clrMapOvr>
  <p:transition>
    <p:blinds dir="vert"/>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Strategy 3:  Activity 2</a:t>
            </a:r>
            <a:endParaRPr lang="en-US" dirty="0"/>
          </a:p>
        </p:txBody>
      </p:sp>
      <p:sp>
        <p:nvSpPr>
          <p:cNvPr id="3" name="Content Placeholder 2"/>
          <p:cNvSpPr>
            <a:spLocks noGrp="1"/>
          </p:cNvSpPr>
          <p:nvPr>
            <p:ph idx="1"/>
          </p:nvPr>
        </p:nvSpPr>
        <p:spPr/>
        <p:txBody>
          <a:bodyPr/>
          <a:lstStyle/>
          <a:p>
            <a:pPr>
              <a:buNone/>
            </a:pPr>
            <a:endParaRPr lang="en-US" dirty="0" smtClean="0"/>
          </a:p>
          <a:p>
            <a:pPr>
              <a:buNone/>
            </a:pPr>
            <a:endParaRPr lang="en-US" dirty="0" smtClean="0"/>
          </a:p>
          <a:p>
            <a:endParaRPr lang="en-US" dirty="0" smtClean="0"/>
          </a:p>
          <a:p>
            <a:pPr>
              <a:buNone/>
            </a:pPr>
            <a:endParaRPr lang="en-US" dirty="0" smtClean="0"/>
          </a:p>
          <a:p>
            <a:pPr>
              <a:buNone/>
            </a:pPr>
            <a:endParaRPr lang="en-US" dirty="0"/>
          </a:p>
        </p:txBody>
      </p:sp>
      <p:graphicFrame>
        <p:nvGraphicFramePr>
          <p:cNvPr id="4" name="Diagram 3"/>
          <p:cNvGraphicFramePr/>
          <p:nvPr>
            <p:extLst>
              <p:ext uri="{D42A27DB-BD31-4B8C-83A1-F6EECF244321}">
                <p14:modId xmlns="" xmlns:p14="http://schemas.microsoft.com/office/powerpoint/2010/main" val="3384286257"/>
              </p:ext>
            </p:extLst>
          </p:nvPr>
        </p:nvGraphicFramePr>
        <p:xfrm>
          <a:off x="167640" y="1605280"/>
          <a:ext cx="9890760" cy="578612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Slide Number Placeholder 6"/>
          <p:cNvSpPr>
            <a:spLocks noGrp="1"/>
          </p:cNvSpPr>
          <p:nvPr>
            <p:ph type="sldNum" sz="quarter" idx="4294967295"/>
          </p:nvPr>
        </p:nvSpPr>
        <p:spPr>
          <a:xfrm>
            <a:off x="8992210" y="2575"/>
            <a:ext cx="838200" cy="414528"/>
          </a:xfrm>
          <a:prstGeom prst="rect">
            <a:avLst/>
          </a:prstGeom>
        </p:spPr>
        <p:txBody>
          <a:bodyPr lIns="101882" tIns="50941" rIns="101882" bIns="50941"/>
          <a:lstStyle/>
          <a:p>
            <a:fld id="{A4109DFA-83D9-48DD-8067-17BABB8589B4}" type="slidenum">
              <a:rPr lang="en-US" smtClean="0"/>
              <a:pPr/>
              <a:t>25</a:t>
            </a:fld>
            <a:endParaRPr lang="en-US"/>
          </a:p>
        </p:txBody>
      </p:sp>
      <p:sp>
        <p:nvSpPr>
          <p:cNvPr id="6" name="Right Arrow 5"/>
          <p:cNvSpPr/>
          <p:nvPr/>
        </p:nvSpPr>
        <p:spPr>
          <a:xfrm>
            <a:off x="5974080" y="6324600"/>
            <a:ext cx="502920" cy="17272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lIns="101882" tIns="50941" rIns="101882" bIns="50941" rtlCol="0" anchor="ctr"/>
          <a:lstStyle/>
          <a:p>
            <a:pPr algn="ctr"/>
            <a:endParaRPr lang="en-US"/>
          </a:p>
        </p:txBody>
      </p:sp>
    </p:spTree>
    <p:extLst>
      <p:ext uri="{BB962C8B-B14F-4D97-AF65-F5344CB8AC3E}">
        <p14:creationId xmlns="" xmlns:p14="http://schemas.microsoft.com/office/powerpoint/2010/main" val="684475274"/>
      </p:ext>
    </p:extLst>
  </p:cSld>
  <p:clrMapOvr>
    <a:masterClrMapping/>
  </p:clrMapOvr>
  <p:transition>
    <p:blinds dir="vert"/>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Strategy 3:  Activity 3</a:t>
            </a:r>
            <a:endParaRPr lang="en-US" dirty="0"/>
          </a:p>
        </p:txBody>
      </p:sp>
      <p:sp>
        <p:nvSpPr>
          <p:cNvPr id="3" name="Content Placeholder 2"/>
          <p:cNvSpPr>
            <a:spLocks noGrp="1"/>
          </p:cNvSpPr>
          <p:nvPr>
            <p:ph idx="1"/>
          </p:nvPr>
        </p:nvSpPr>
        <p:spPr/>
        <p:txBody>
          <a:bodyPr/>
          <a:lstStyle/>
          <a:p>
            <a:pPr>
              <a:buNone/>
            </a:pPr>
            <a:endParaRPr lang="en-US" dirty="0" smtClean="0"/>
          </a:p>
          <a:p>
            <a:pPr>
              <a:buNone/>
            </a:pPr>
            <a:endParaRPr lang="en-US" dirty="0" smtClean="0"/>
          </a:p>
          <a:p>
            <a:endParaRPr lang="en-US" dirty="0" smtClean="0"/>
          </a:p>
          <a:p>
            <a:pPr>
              <a:buNone/>
            </a:pPr>
            <a:endParaRPr lang="en-US" dirty="0" smtClean="0"/>
          </a:p>
          <a:p>
            <a:pPr>
              <a:buNone/>
            </a:pPr>
            <a:endParaRPr lang="en-US" dirty="0"/>
          </a:p>
        </p:txBody>
      </p:sp>
      <p:graphicFrame>
        <p:nvGraphicFramePr>
          <p:cNvPr id="4" name="Diagram 3"/>
          <p:cNvGraphicFramePr/>
          <p:nvPr>
            <p:extLst>
              <p:ext uri="{D42A27DB-BD31-4B8C-83A1-F6EECF244321}">
                <p14:modId xmlns:p14="http://schemas.microsoft.com/office/powerpoint/2010/main" xmlns="" val="180602985"/>
              </p:ext>
            </p:extLst>
          </p:nvPr>
        </p:nvGraphicFramePr>
        <p:xfrm>
          <a:off x="167640" y="1468120"/>
          <a:ext cx="9890760" cy="578612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Right Arrow 4"/>
          <p:cNvSpPr/>
          <p:nvPr/>
        </p:nvSpPr>
        <p:spPr>
          <a:xfrm>
            <a:off x="5715000" y="5638800"/>
            <a:ext cx="502920" cy="17272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lIns="101882" tIns="50941" rIns="101882" bIns="50941" rtlCol="0" anchor="ctr"/>
          <a:lstStyle/>
          <a:p>
            <a:pPr algn="ctr"/>
            <a:endParaRPr lang="en-US"/>
          </a:p>
        </p:txBody>
      </p:sp>
      <p:sp>
        <p:nvSpPr>
          <p:cNvPr id="8" name="Slide Number Placeholder 7"/>
          <p:cNvSpPr>
            <a:spLocks noGrp="1"/>
          </p:cNvSpPr>
          <p:nvPr>
            <p:ph type="sldNum" sz="quarter" idx="4294967295"/>
          </p:nvPr>
        </p:nvSpPr>
        <p:spPr>
          <a:xfrm>
            <a:off x="8992210" y="2575"/>
            <a:ext cx="838200" cy="414528"/>
          </a:xfrm>
          <a:prstGeom prst="rect">
            <a:avLst/>
          </a:prstGeom>
        </p:spPr>
        <p:txBody>
          <a:bodyPr lIns="101882" tIns="50941" rIns="101882" bIns="50941"/>
          <a:lstStyle/>
          <a:p>
            <a:fld id="{A4109DFA-83D9-48DD-8067-17BABB8589B4}" type="slidenum">
              <a:rPr lang="en-US" smtClean="0"/>
              <a:pPr/>
              <a:t>26</a:t>
            </a:fld>
            <a:endParaRPr lang="en-US"/>
          </a:p>
        </p:txBody>
      </p:sp>
    </p:spTree>
    <p:extLst>
      <p:ext uri="{BB962C8B-B14F-4D97-AF65-F5344CB8AC3E}">
        <p14:creationId xmlns:p14="http://schemas.microsoft.com/office/powerpoint/2010/main" xmlns="" val="684475274"/>
      </p:ext>
    </p:extLst>
  </p:cSld>
  <p:clrMapOvr>
    <a:masterClrMapping/>
  </p:clrMapOvr>
  <p:transition>
    <p:blinds dir="vert"/>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r>
              <a:rPr lang="en-US" dirty="0" smtClean="0"/>
              <a:t>Budget</a:t>
            </a:r>
            <a:br>
              <a:rPr lang="en-US" dirty="0" smtClean="0"/>
            </a:br>
            <a:r>
              <a:rPr lang="en-US" dirty="0" smtClean="0"/>
              <a:t>Five Year Allocation</a:t>
            </a:r>
            <a:endParaRPr lang="en-US" dirty="0"/>
          </a:p>
        </p:txBody>
      </p:sp>
      <p:graphicFrame>
        <p:nvGraphicFramePr>
          <p:cNvPr id="5" name="Content Placeholder 4"/>
          <p:cNvGraphicFramePr>
            <a:graphicFrameLocks noGrp="1"/>
          </p:cNvGraphicFramePr>
          <p:nvPr>
            <p:ph idx="1"/>
          </p:nvPr>
        </p:nvGraphicFramePr>
        <p:xfrm>
          <a:off x="754380" y="2245360"/>
          <a:ext cx="8633460" cy="4684776"/>
        </p:xfrm>
        <a:graphic>
          <a:graphicData uri="http://schemas.openxmlformats.org/drawingml/2006/table">
            <a:tbl>
              <a:tblPr firstRow="1" bandRow="1">
                <a:tableStyleId>{073A0DAA-6AF3-43AB-8588-CEC1D06C72B9}</a:tableStyleId>
              </a:tblPr>
              <a:tblGrid>
                <a:gridCol w="3893820"/>
                <a:gridCol w="4739640"/>
              </a:tblGrid>
              <a:tr h="449072">
                <a:tc>
                  <a:txBody>
                    <a:bodyPr/>
                    <a:lstStyle/>
                    <a:p>
                      <a:r>
                        <a:rPr lang="en-US" sz="2300" dirty="0" smtClean="0"/>
                        <a:t>Budget Categories</a:t>
                      </a:r>
                      <a:endParaRPr lang="en-US" sz="2300" dirty="0">
                        <a:latin typeface="Calibri" pitchFamily="34" charset="0"/>
                      </a:endParaRPr>
                    </a:p>
                  </a:txBody>
                  <a:tcPr marL="100584" marR="100584" marT="51816" marB="51816"/>
                </a:tc>
                <a:tc>
                  <a:txBody>
                    <a:bodyPr/>
                    <a:lstStyle/>
                    <a:p>
                      <a:pPr algn="ctr"/>
                      <a:r>
                        <a:rPr lang="en-US" sz="2300" dirty="0" smtClean="0"/>
                        <a:t>Total Direct and Indirect Costs ($)</a:t>
                      </a:r>
                      <a:endParaRPr lang="en-US" sz="2300" dirty="0">
                        <a:latin typeface="Calibri" pitchFamily="34" charset="0"/>
                      </a:endParaRPr>
                    </a:p>
                  </a:txBody>
                  <a:tcPr marL="100584" marR="100584" marT="51816" marB="51816"/>
                </a:tc>
              </a:tr>
              <a:tr h="794512">
                <a:tc>
                  <a:txBody>
                    <a:bodyPr/>
                    <a:lstStyle/>
                    <a:p>
                      <a:r>
                        <a:rPr lang="en-US" sz="2300" dirty="0" smtClean="0"/>
                        <a:t>Strategy</a:t>
                      </a:r>
                      <a:r>
                        <a:rPr lang="en-US" sz="2300" baseline="0" dirty="0" smtClean="0"/>
                        <a:t> 1:  </a:t>
                      </a:r>
                    </a:p>
                    <a:p>
                      <a:r>
                        <a:rPr lang="en-US" sz="2300" baseline="0" dirty="0" smtClean="0"/>
                        <a:t>Dual Career Services</a:t>
                      </a:r>
                      <a:endParaRPr lang="en-US" sz="2300" baseline="0" dirty="0" smtClean="0">
                        <a:latin typeface="Calibri" pitchFamily="34" charset="0"/>
                      </a:endParaRPr>
                    </a:p>
                  </a:txBody>
                  <a:tcPr marL="100584" marR="100584" marT="51816" marB="51816"/>
                </a:tc>
                <a:tc>
                  <a:txBody>
                    <a:bodyPr/>
                    <a:lstStyle/>
                    <a:p>
                      <a:pPr algn="ctr"/>
                      <a:r>
                        <a:rPr lang="en-US" sz="2300" dirty="0" smtClean="0"/>
                        <a:t>67,586</a:t>
                      </a:r>
                      <a:endParaRPr lang="en-US" sz="2300" dirty="0">
                        <a:latin typeface="Calibri" pitchFamily="34" charset="0"/>
                      </a:endParaRPr>
                    </a:p>
                  </a:txBody>
                  <a:tcPr marL="100584" marR="100584" marT="51816" marB="51816"/>
                </a:tc>
              </a:tr>
              <a:tr h="794512">
                <a:tc>
                  <a:txBody>
                    <a:bodyPr/>
                    <a:lstStyle/>
                    <a:p>
                      <a:r>
                        <a:rPr lang="en-US" sz="2300" dirty="0" smtClean="0"/>
                        <a:t>Strategy</a:t>
                      </a:r>
                      <a:r>
                        <a:rPr lang="en-US" sz="2300" baseline="0" dirty="0" smtClean="0"/>
                        <a:t> 2: </a:t>
                      </a:r>
                    </a:p>
                    <a:p>
                      <a:r>
                        <a:rPr lang="en-US" sz="2300" baseline="0" dirty="0" smtClean="0"/>
                        <a:t>Research Initiation Award</a:t>
                      </a:r>
                      <a:endParaRPr lang="en-US" sz="2300" dirty="0">
                        <a:latin typeface="Calibri" pitchFamily="34" charset="0"/>
                      </a:endParaRPr>
                    </a:p>
                  </a:txBody>
                  <a:tcPr marL="100584" marR="100584" marT="51816" marB="51816"/>
                </a:tc>
                <a:tc>
                  <a:txBody>
                    <a:bodyPr/>
                    <a:lstStyle/>
                    <a:p>
                      <a:pPr algn="ctr"/>
                      <a:r>
                        <a:rPr lang="en-US" sz="2300" dirty="0" smtClean="0"/>
                        <a:t>187,375</a:t>
                      </a:r>
                      <a:endParaRPr lang="en-US" sz="2300" dirty="0">
                        <a:latin typeface="Calibri" pitchFamily="34" charset="0"/>
                      </a:endParaRPr>
                    </a:p>
                  </a:txBody>
                  <a:tcPr marL="100584" marR="100584" marT="51816" marB="51816"/>
                </a:tc>
              </a:tr>
              <a:tr h="794512">
                <a:tc>
                  <a:txBody>
                    <a:bodyPr/>
                    <a:lstStyle/>
                    <a:p>
                      <a:r>
                        <a:rPr lang="en-US" sz="2300" dirty="0" smtClean="0"/>
                        <a:t>Strategy 3:</a:t>
                      </a:r>
                    </a:p>
                    <a:p>
                      <a:r>
                        <a:rPr lang="en-US" sz="2300" dirty="0" smtClean="0"/>
                        <a:t> Leadership Developments</a:t>
                      </a:r>
                      <a:endParaRPr lang="en-US" sz="2300" dirty="0">
                        <a:latin typeface="Calibri" pitchFamily="34" charset="0"/>
                      </a:endParaRPr>
                    </a:p>
                  </a:txBody>
                  <a:tcPr marL="100584" marR="100584" marT="51816" marB="51816"/>
                </a:tc>
                <a:tc>
                  <a:txBody>
                    <a:bodyPr/>
                    <a:lstStyle/>
                    <a:p>
                      <a:pPr algn="ctr"/>
                      <a:r>
                        <a:rPr lang="en-US" sz="2300" dirty="0" smtClean="0"/>
                        <a:t>29,975</a:t>
                      </a:r>
                      <a:endParaRPr lang="en-US" sz="2300" dirty="0">
                        <a:latin typeface="Calibri" pitchFamily="34" charset="0"/>
                      </a:endParaRPr>
                    </a:p>
                  </a:txBody>
                  <a:tcPr marL="100584" marR="100584" marT="51816" marB="51816"/>
                </a:tc>
              </a:tr>
              <a:tr h="449072">
                <a:tc>
                  <a:txBody>
                    <a:bodyPr/>
                    <a:lstStyle/>
                    <a:p>
                      <a:r>
                        <a:rPr lang="en-US" sz="2300" dirty="0" smtClean="0"/>
                        <a:t>Personnel </a:t>
                      </a:r>
                      <a:endParaRPr lang="en-US" sz="2300" dirty="0">
                        <a:latin typeface="Calibri" pitchFamily="34" charset="0"/>
                      </a:endParaRPr>
                    </a:p>
                  </a:txBody>
                  <a:tcPr marL="100584" marR="100584" marT="51816" marB="51816"/>
                </a:tc>
                <a:tc>
                  <a:txBody>
                    <a:bodyPr/>
                    <a:lstStyle/>
                    <a:p>
                      <a:pPr algn="ctr"/>
                      <a:r>
                        <a:rPr lang="en-US" sz="2300" dirty="0" smtClean="0"/>
                        <a:t>64,983</a:t>
                      </a:r>
                      <a:endParaRPr lang="en-US" sz="2300" dirty="0">
                        <a:latin typeface="Calibri" pitchFamily="34" charset="0"/>
                      </a:endParaRPr>
                    </a:p>
                  </a:txBody>
                  <a:tcPr marL="100584" marR="100584" marT="51816" marB="51816"/>
                </a:tc>
              </a:tr>
              <a:tr h="449072">
                <a:tc>
                  <a:txBody>
                    <a:bodyPr/>
                    <a:lstStyle/>
                    <a:p>
                      <a:r>
                        <a:rPr lang="en-US" sz="2300" dirty="0" smtClean="0"/>
                        <a:t>Travel to NSF PI Conference</a:t>
                      </a:r>
                      <a:endParaRPr lang="en-US" sz="2300" dirty="0">
                        <a:latin typeface="Calibri" pitchFamily="34" charset="0"/>
                      </a:endParaRPr>
                    </a:p>
                  </a:txBody>
                  <a:tcPr marL="100584" marR="100584" marT="51816" marB="51816"/>
                </a:tc>
                <a:tc>
                  <a:txBody>
                    <a:bodyPr/>
                    <a:lstStyle/>
                    <a:p>
                      <a:pPr algn="ctr"/>
                      <a:r>
                        <a:rPr lang="en-US" sz="2300" dirty="0" smtClean="0"/>
                        <a:t>18,000</a:t>
                      </a:r>
                      <a:endParaRPr lang="en-US" sz="2300" dirty="0">
                        <a:latin typeface="Calibri" pitchFamily="34" charset="0"/>
                      </a:endParaRPr>
                    </a:p>
                  </a:txBody>
                  <a:tcPr marL="100584" marR="100584" marT="51816" marB="51816"/>
                </a:tc>
              </a:tr>
              <a:tr h="449072">
                <a:tc>
                  <a:txBody>
                    <a:bodyPr/>
                    <a:lstStyle/>
                    <a:p>
                      <a:r>
                        <a:rPr lang="en-US" sz="2300" dirty="0" smtClean="0"/>
                        <a:t>External Evaluator</a:t>
                      </a:r>
                      <a:endParaRPr lang="en-US" sz="2300" dirty="0">
                        <a:latin typeface="Calibri" pitchFamily="34" charset="0"/>
                      </a:endParaRPr>
                    </a:p>
                  </a:txBody>
                  <a:tcPr marL="100584" marR="100584" marT="51816" marB="51816"/>
                </a:tc>
                <a:tc>
                  <a:txBody>
                    <a:bodyPr/>
                    <a:lstStyle/>
                    <a:p>
                      <a:pPr algn="ctr"/>
                      <a:r>
                        <a:rPr lang="en-US" sz="2300" dirty="0" smtClean="0"/>
                        <a:t>18,000</a:t>
                      </a:r>
                      <a:endParaRPr lang="en-US" sz="2300" dirty="0">
                        <a:latin typeface="Calibri" pitchFamily="34" charset="0"/>
                      </a:endParaRPr>
                    </a:p>
                  </a:txBody>
                  <a:tcPr marL="100584" marR="100584" marT="51816" marB="51816"/>
                </a:tc>
              </a:tr>
              <a:tr h="449072">
                <a:tc>
                  <a:txBody>
                    <a:bodyPr/>
                    <a:lstStyle/>
                    <a:p>
                      <a:r>
                        <a:rPr lang="en-US" sz="2300" dirty="0" smtClean="0"/>
                        <a:t>TOTAL</a:t>
                      </a:r>
                      <a:r>
                        <a:rPr lang="en-US" sz="2300" baseline="0" dirty="0" smtClean="0"/>
                        <a:t> FEDERAL AWARD</a:t>
                      </a:r>
                      <a:endParaRPr lang="en-US" sz="2300" b="1" dirty="0">
                        <a:latin typeface="Calibri" pitchFamily="34" charset="0"/>
                      </a:endParaRPr>
                    </a:p>
                  </a:txBody>
                  <a:tcPr marL="100584" marR="100584" marT="51816" marB="51816"/>
                </a:tc>
                <a:tc>
                  <a:txBody>
                    <a:bodyPr/>
                    <a:lstStyle/>
                    <a:p>
                      <a:pPr algn="ctr"/>
                      <a:r>
                        <a:rPr lang="en-US" sz="2300" dirty="0" smtClean="0"/>
                        <a:t>385,919</a:t>
                      </a:r>
                      <a:endParaRPr lang="en-US" sz="2300" b="1" dirty="0">
                        <a:latin typeface="Calibri" pitchFamily="34" charset="0"/>
                      </a:endParaRPr>
                    </a:p>
                  </a:txBody>
                  <a:tcPr marL="100584" marR="100584" marT="51816" marB="51816"/>
                </a:tc>
              </a:tr>
            </a:tbl>
          </a:graphicData>
        </a:graphic>
      </p:graphicFrame>
      <p:sp>
        <p:nvSpPr>
          <p:cNvPr id="2" name="Slide Number Placeholder 1"/>
          <p:cNvSpPr>
            <a:spLocks noGrp="1"/>
          </p:cNvSpPr>
          <p:nvPr>
            <p:ph type="sldNum" sz="quarter" idx="4294967295"/>
          </p:nvPr>
        </p:nvSpPr>
        <p:spPr>
          <a:xfrm>
            <a:off x="8992210" y="2575"/>
            <a:ext cx="838200" cy="414528"/>
          </a:xfrm>
          <a:prstGeom prst="rect">
            <a:avLst/>
          </a:prstGeom>
        </p:spPr>
        <p:txBody>
          <a:bodyPr lIns="101882" tIns="50941" rIns="101882" bIns="50941"/>
          <a:lstStyle/>
          <a:p>
            <a:fld id="{A4109DFA-83D9-48DD-8067-17BABB8589B4}" type="slidenum">
              <a:rPr lang="en-US" smtClean="0"/>
              <a:pPr/>
              <a:t>27</a:t>
            </a:fld>
            <a:endParaRPr lang="en-US"/>
          </a:p>
        </p:txBody>
      </p:sp>
    </p:spTree>
  </p:cSld>
  <p:clrMapOvr>
    <a:masterClrMapping/>
  </p:clrMapOvr>
  <p:transition>
    <p:blinds dir="vert"/>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Acknolwedgement</a:t>
            </a:r>
            <a:endParaRPr lang="en-US" dirty="0"/>
          </a:p>
        </p:txBody>
      </p:sp>
      <p:sp>
        <p:nvSpPr>
          <p:cNvPr id="3" name="Content Placeholder 2"/>
          <p:cNvSpPr>
            <a:spLocks noGrp="1"/>
          </p:cNvSpPr>
          <p:nvPr>
            <p:ph idx="1"/>
          </p:nvPr>
        </p:nvSpPr>
        <p:spPr/>
        <p:txBody>
          <a:bodyPr/>
          <a:lstStyle/>
          <a:p>
            <a:r>
              <a:rPr lang="en-US" b="1" cap="all" dirty="0" smtClean="0">
                <a:ln w="0"/>
                <a:effectLst>
                  <a:reflection blurRad="12700" stA="50000" endPos="50000" dist="5000" dir="5400000" sy="-100000" rotWithShape="0"/>
                </a:effectLst>
              </a:rPr>
              <a:t>This work is supported by the National Science Foundation Award HRD-1107015.</a:t>
            </a:r>
          </a:p>
          <a:p>
            <a:endParaRPr lang="en-US" b="1" cap="all" dirty="0" smtClean="0">
              <a:ln w="0"/>
              <a:effectLst>
                <a:reflection blurRad="12700" stA="50000" endPos="50000" dist="5000" dir="5400000" sy="-100000" rotWithShape="0"/>
              </a:effectLst>
            </a:endParaRPr>
          </a:p>
          <a:p>
            <a:pPr algn="ctr">
              <a:buNone/>
            </a:pPr>
            <a:r>
              <a:rPr lang="en-US" sz="4800" b="1" cap="all" dirty="0" smtClean="0">
                <a:ln w="0"/>
                <a:effectLst>
                  <a:reflection blurRad="12700" stA="50000" endPos="50000" dist="5000" dir="5400000" sy="-100000" rotWithShape="0"/>
                </a:effectLst>
                <a:latin typeface="Verdana" pitchFamily="34" charset="0"/>
                <a:ea typeface="Verdana" pitchFamily="34" charset="0"/>
                <a:cs typeface="Verdana" pitchFamily="34" charset="0"/>
              </a:rPr>
              <a:t>Questions</a:t>
            </a:r>
            <a:endParaRPr lang="en-US" dirty="0"/>
          </a:p>
        </p:txBody>
      </p:sp>
      <p:sp>
        <p:nvSpPr>
          <p:cNvPr id="4" name="Slide Number Placeholder 3"/>
          <p:cNvSpPr>
            <a:spLocks noGrp="1"/>
          </p:cNvSpPr>
          <p:nvPr>
            <p:ph type="sldNum" sz="quarter" idx="4294967295"/>
          </p:nvPr>
        </p:nvSpPr>
        <p:spPr>
          <a:xfrm>
            <a:off x="8992210" y="2575"/>
            <a:ext cx="838200" cy="414528"/>
          </a:xfrm>
          <a:prstGeom prst="rect">
            <a:avLst/>
          </a:prstGeom>
        </p:spPr>
        <p:txBody>
          <a:bodyPr lIns="101882" tIns="50941" rIns="101882" bIns="50941"/>
          <a:lstStyle/>
          <a:p>
            <a:fld id="{A4109DFA-83D9-48DD-8067-17BABB8589B4}" type="slidenum">
              <a:rPr lang="en-US" smtClean="0"/>
              <a:pPr/>
              <a:t>28</a:t>
            </a:fld>
            <a:endParaRPr lang="en-US"/>
          </a:p>
        </p:txBody>
      </p:sp>
    </p:spTree>
  </p:cSld>
  <p:clrMapOvr>
    <a:masterClrMapping/>
  </p:clrMapOvr>
  <p:transition>
    <p:blinds dir="vert"/>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Leadership and Gender</a:t>
            </a:r>
            <a:endParaRPr lang="en-US" dirty="0"/>
          </a:p>
        </p:txBody>
      </p:sp>
      <p:sp>
        <p:nvSpPr>
          <p:cNvPr id="3" name="Content Placeholder 2"/>
          <p:cNvSpPr>
            <a:spLocks noGrp="1"/>
          </p:cNvSpPr>
          <p:nvPr>
            <p:ph idx="1"/>
          </p:nvPr>
        </p:nvSpPr>
        <p:spPr/>
        <p:txBody>
          <a:bodyPr/>
          <a:lstStyle/>
          <a:p>
            <a:r>
              <a:rPr lang="en-US" sz="3200" dirty="0" smtClean="0"/>
              <a:t>Does it really matter?</a:t>
            </a:r>
          </a:p>
          <a:p>
            <a:r>
              <a:rPr lang="en-US" sz="3200" dirty="0" smtClean="0"/>
              <a:t>Caliper Group (2005)</a:t>
            </a:r>
          </a:p>
          <a:p>
            <a:pPr lvl="1"/>
            <a:r>
              <a:rPr lang="en-US" sz="2800" dirty="0" smtClean="0"/>
              <a:t>Women are more persuasive and inclusive</a:t>
            </a:r>
          </a:p>
          <a:p>
            <a:pPr lvl="1"/>
            <a:r>
              <a:rPr lang="en-US" sz="2800" dirty="0" smtClean="0"/>
              <a:t>Women take more risks</a:t>
            </a:r>
          </a:p>
          <a:p>
            <a:r>
              <a:rPr lang="en-US" sz="3200" dirty="0" smtClean="0"/>
              <a:t>C. Brush (2006)</a:t>
            </a:r>
          </a:p>
          <a:p>
            <a:pPr lvl="1"/>
            <a:r>
              <a:rPr lang="en-US" sz="2800" dirty="0" smtClean="0"/>
              <a:t>Women see interconnected relationships</a:t>
            </a:r>
          </a:p>
          <a:p>
            <a:pPr lvl="1"/>
            <a:r>
              <a:rPr lang="en-US" sz="2800" dirty="0" smtClean="0"/>
              <a:t>Encouragement and motivation</a:t>
            </a:r>
          </a:p>
          <a:p>
            <a:r>
              <a:rPr lang="en-US" sz="3200" dirty="0" smtClean="0"/>
              <a:t>Need female perspective!</a:t>
            </a:r>
          </a:p>
          <a:p>
            <a:pPr>
              <a:buNone/>
            </a:pPr>
            <a:endParaRPr lang="en-US" dirty="0"/>
          </a:p>
        </p:txBody>
      </p:sp>
      <p:sp>
        <p:nvSpPr>
          <p:cNvPr id="4" name="Slide Number Placeholder 3"/>
          <p:cNvSpPr>
            <a:spLocks noGrp="1"/>
          </p:cNvSpPr>
          <p:nvPr>
            <p:ph type="sldNum" sz="quarter" idx="10"/>
          </p:nvPr>
        </p:nvSpPr>
        <p:spPr/>
        <p:txBody>
          <a:bodyPr/>
          <a:lstStyle/>
          <a:p>
            <a:fld id="{E69CC633-91A9-4F73-BD88-166F2962DFBA}" type="slidenum">
              <a:rPr lang="en-US" smtClean="0"/>
              <a:pPr/>
              <a:t>3</a:t>
            </a:fld>
            <a:endParaRPr lang="en-US"/>
          </a:p>
        </p:txBody>
      </p:sp>
      <p:pic>
        <p:nvPicPr>
          <p:cNvPr id="1026" name="Picture 2"/>
          <p:cNvPicPr>
            <a:picLocks noChangeAspect="1" noChangeArrowheads="1"/>
          </p:cNvPicPr>
          <p:nvPr/>
        </p:nvPicPr>
        <p:blipFill>
          <a:blip r:embed="rId2" cstate="print"/>
          <a:srcRect/>
          <a:stretch>
            <a:fillRect/>
          </a:stretch>
        </p:blipFill>
        <p:spPr bwMode="auto">
          <a:xfrm>
            <a:off x="7086600" y="4191000"/>
            <a:ext cx="2286000" cy="2296834"/>
          </a:xfrm>
          <a:prstGeom prst="rect">
            <a:avLst/>
          </a:prstGeom>
          <a:noFill/>
          <a:ln w="9525">
            <a:noFill/>
            <a:miter lim="800000"/>
            <a:headEnd/>
            <a:tailEnd/>
          </a:ln>
        </p:spPr>
      </p:pic>
    </p:spTree>
  </p:cSld>
  <p:clrMapOvr>
    <a:masterClrMapping/>
  </p:clrMapOvr>
  <p:transition>
    <p:blinds dir="vert"/>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Women in STEM*</a:t>
            </a:r>
            <a:endParaRPr lang="en-US" dirty="0"/>
          </a:p>
        </p:txBody>
      </p:sp>
      <p:sp>
        <p:nvSpPr>
          <p:cNvPr id="3" name="Content Placeholder 2"/>
          <p:cNvSpPr>
            <a:spLocks noGrp="1"/>
          </p:cNvSpPr>
          <p:nvPr>
            <p:ph idx="1"/>
          </p:nvPr>
        </p:nvSpPr>
        <p:spPr/>
        <p:txBody>
          <a:bodyPr>
            <a:normAutofit lnSpcReduction="10000"/>
          </a:bodyPr>
          <a:lstStyle/>
          <a:p>
            <a:r>
              <a:rPr lang="en-US" sz="3200" dirty="0" smtClean="0"/>
              <a:t>Hold ½ of all jobs but fewer than 25% in STEM disciplines</a:t>
            </a:r>
          </a:p>
          <a:p>
            <a:r>
              <a:rPr lang="en-US" sz="3200" dirty="0" smtClean="0"/>
              <a:t>Women in STEM-related jobs earn 33% more than in non-STEM jobs</a:t>
            </a:r>
          </a:p>
          <a:p>
            <a:r>
              <a:rPr lang="en-US" sz="3200" dirty="0" smtClean="0"/>
              <a:t>Only 25% or women with STEM-related degrees work in STEM-related jobs</a:t>
            </a:r>
          </a:p>
          <a:p>
            <a:r>
              <a:rPr lang="en-US" sz="3200" dirty="0" smtClean="0"/>
              <a:t>Majority of female STEM majors choose physical or life sciences (men choose engineering)</a:t>
            </a:r>
          </a:p>
          <a:p>
            <a:endParaRPr lang="en-US" sz="3200" dirty="0" smtClean="0"/>
          </a:p>
          <a:p>
            <a:pPr>
              <a:buNone/>
            </a:pPr>
            <a:r>
              <a:rPr lang="en-US" sz="3200" dirty="0" smtClean="0"/>
              <a:t>*www.esa.doc.gov</a:t>
            </a:r>
            <a:endParaRPr lang="en-US" dirty="0" smtClean="0"/>
          </a:p>
          <a:p>
            <a:endParaRPr lang="en-US" dirty="0"/>
          </a:p>
        </p:txBody>
      </p:sp>
      <p:sp>
        <p:nvSpPr>
          <p:cNvPr id="4" name="Slide Number Placeholder 3"/>
          <p:cNvSpPr>
            <a:spLocks noGrp="1"/>
          </p:cNvSpPr>
          <p:nvPr>
            <p:ph type="sldNum" sz="quarter" idx="4294967295"/>
          </p:nvPr>
        </p:nvSpPr>
        <p:spPr>
          <a:xfrm>
            <a:off x="9475013" y="7146290"/>
            <a:ext cx="502920" cy="539750"/>
          </a:xfrm>
          <a:prstGeom prst="rect">
            <a:avLst/>
          </a:prstGeom>
        </p:spPr>
        <p:txBody>
          <a:bodyPr lIns="101882" tIns="50941" rIns="101882" bIns="50941"/>
          <a:lstStyle/>
          <a:p>
            <a:fld id="{A4109DFA-83D9-48DD-8067-17BABB8589B4}" type="slidenum">
              <a:rPr lang="en-US" smtClean="0"/>
              <a:pPr/>
              <a:t>4</a:t>
            </a:fld>
            <a:endParaRPr lang="en-US"/>
          </a:p>
        </p:txBody>
      </p:sp>
    </p:spTree>
  </p:cSld>
  <p:clrMapOvr>
    <a:masterClrMapping/>
  </p:clrMapOvr>
  <p:transition>
    <p:blinds dir="vert"/>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Women in STEM at GU</a:t>
            </a:r>
            <a:endParaRPr lang="en-US" dirty="0"/>
          </a:p>
        </p:txBody>
      </p:sp>
      <p:sp>
        <p:nvSpPr>
          <p:cNvPr id="3" name="Content Placeholder 2"/>
          <p:cNvSpPr>
            <a:spLocks noGrp="1"/>
          </p:cNvSpPr>
          <p:nvPr>
            <p:ph idx="1"/>
          </p:nvPr>
        </p:nvSpPr>
        <p:spPr/>
        <p:txBody>
          <a:bodyPr/>
          <a:lstStyle/>
          <a:p>
            <a:r>
              <a:rPr lang="en-US" sz="3200" dirty="0" smtClean="0"/>
              <a:t>We have approximately 200 total faculty</a:t>
            </a:r>
          </a:p>
          <a:p>
            <a:pPr lvl="1"/>
            <a:r>
              <a:rPr lang="en-US" dirty="0" smtClean="0"/>
              <a:t> </a:t>
            </a:r>
            <a:r>
              <a:rPr lang="en-US" sz="2800" dirty="0" smtClean="0"/>
              <a:t>48% are women and 28% of STEM faculty are women</a:t>
            </a:r>
            <a:endParaRPr lang="en-US" dirty="0" smtClean="0"/>
          </a:p>
          <a:p>
            <a:r>
              <a:rPr lang="en-US" sz="3200" dirty="0" smtClean="0"/>
              <a:t>Women faculty by rank*</a:t>
            </a:r>
          </a:p>
          <a:p>
            <a:pPr lvl="1"/>
            <a:r>
              <a:rPr lang="en-US" sz="2800" dirty="0" smtClean="0"/>
              <a:t>Assistant Professors – 33%</a:t>
            </a:r>
          </a:p>
          <a:p>
            <a:pPr lvl="1"/>
            <a:r>
              <a:rPr lang="en-US" sz="2800" dirty="0" smtClean="0"/>
              <a:t>Associate Professors – 33%</a:t>
            </a:r>
          </a:p>
          <a:p>
            <a:pPr lvl="1"/>
            <a:r>
              <a:rPr lang="en-US" sz="2800" dirty="0" smtClean="0"/>
              <a:t>No women full professors</a:t>
            </a:r>
          </a:p>
          <a:p>
            <a:r>
              <a:rPr lang="en-US" sz="3200" dirty="0" smtClean="0"/>
              <a:t>Limited opportunities for employment of spouses</a:t>
            </a:r>
          </a:p>
          <a:p>
            <a:endParaRPr lang="en-US" sz="3200" dirty="0" smtClean="0"/>
          </a:p>
          <a:p>
            <a:r>
              <a:rPr lang="en-US" sz="3200" dirty="0" smtClean="0"/>
              <a:t>*At the time of grant application</a:t>
            </a:r>
            <a:endParaRPr lang="en-US" dirty="0"/>
          </a:p>
        </p:txBody>
      </p:sp>
      <p:sp>
        <p:nvSpPr>
          <p:cNvPr id="4" name="Slide Number Placeholder 3"/>
          <p:cNvSpPr>
            <a:spLocks noGrp="1"/>
          </p:cNvSpPr>
          <p:nvPr>
            <p:ph type="sldNum" sz="quarter" idx="4294967295"/>
          </p:nvPr>
        </p:nvSpPr>
        <p:spPr>
          <a:xfrm>
            <a:off x="9475013" y="7146290"/>
            <a:ext cx="502920" cy="539750"/>
          </a:xfrm>
          <a:prstGeom prst="rect">
            <a:avLst/>
          </a:prstGeom>
        </p:spPr>
        <p:txBody>
          <a:bodyPr lIns="101882" tIns="50941" rIns="101882" bIns="50941"/>
          <a:lstStyle/>
          <a:p>
            <a:fld id="{A4109DFA-83D9-48DD-8067-17BABB8589B4}" type="slidenum">
              <a:rPr lang="en-US" smtClean="0"/>
              <a:pPr/>
              <a:t>5</a:t>
            </a:fld>
            <a:endParaRPr lang="en-US"/>
          </a:p>
        </p:txBody>
      </p:sp>
    </p:spTree>
  </p:cSld>
  <p:clrMapOvr>
    <a:masterClrMapping/>
  </p:clrMapOvr>
  <p:transition>
    <p:blinds dir="vert"/>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33600" y="763588"/>
            <a:ext cx="7620000" cy="684212"/>
          </a:xfrm>
        </p:spPr>
        <p:txBody>
          <a:bodyPr/>
          <a:lstStyle/>
          <a:p>
            <a:r>
              <a:rPr lang="en-US" dirty="0" smtClean="0"/>
              <a:t>Women in Leadership Positions</a:t>
            </a:r>
            <a:endParaRPr lang="en-US" dirty="0"/>
          </a:p>
        </p:txBody>
      </p:sp>
      <p:sp>
        <p:nvSpPr>
          <p:cNvPr id="3" name="Content Placeholder 2"/>
          <p:cNvSpPr>
            <a:spLocks noGrp="1"/>
          </p:cNvSpPr>
          <p:nvPr>
            <p:ph idx="1"/>
          </p:nvPr>
        </p:nvSpPr>
        <p:spPr/>
        <p:txBody>
          <a:bodyPr/>
          <a:lstStyle/>
          <a:p>
            <a:r>
              <a:rPr lang="en-US" dirty="0" smtClean="0"/>
              <a:t>Vice President Level*</a:t>
            </a:r>
          </a:p>
          <a:p>
            <a:pPr lvl="1"/>
            <a:r>
              <a:rPr lang="en-US" dirty="0" smtClean="0"/>
              <a:t>Four male and one female</a:t>
            </a:r>
          </a:p>
          <a:p>
            <a:pPr lvl="1"/>
            <a:endParaRPr lang="en-US" dirty="0" smtClean="0"/>
          </a:p>
          <a:p>
            <a:r>
              <a:rPr lang="en-US" dirty="0" smtClean="0"/>
              <a:t>Dean Level</a:t>
            </a:r>
          </a:p>
          <a:p>
            <a:pPr lvl="1"/>
            <a:r>
              <a:rPr lang="en-US" dirty="0" smtClean="0"/>
              <a:t>One male and two female</a:t>
            </a:r>
          </a:p>
          <a:p>
            <a:pPr lvl="1"/>
            <a:endParaRPr lang="en-US" dirty="0" smtClean="0"/>
          </a:p>
          <a:p>
            <a:r>
              <a:rPr lang="en-US" dirty="0" smtClean="0"/>
              <a:t>Department Chair (STEM)</a:t>
            </a:r>
          </a:p>
          <a:p>
            <a:pPr lvl="1"/>
            <a:r>
              <a:rPr lang="en-US" dirty="0" smtClean="0"/>
              <a:t>Six male and two female</a:t>
            </a:r>
          </a:p>
          <a:p>
            <a:pPr lvl="1"/>
            <a:endParaRPr lang="en-US" dirty="0" smtClean="0"/>
          </a:p>
          <a:p>
            <a:pPr>
              <a:buNone/>
            </a:pPr>
            <a:r>
              <a:rPr lang="en-US" dirty="0" smtClean="0"/>
              <a:t>*At time of grant application</a:t>
            </a:r>
            <a:endParaRPr lang="en-US" dirty="0"/>
          </a:p>
        </p:txBody>
      </p:sp>
      <p:sp>
        <p:nvSpPr>
          <p:cNvPr id="4" name="Slide Number Placeholder 3"/>
          <p:cNvSpPr>
            <a:spLocks noGrp="1"/>
          </p:cNvSpPr>
          <p:nvPr>
            <p:ph type="sldNum" sz="quarter" idx="4294967295"/>
          </p:nvPr>
        </p:nvSpPr>
        <p:spPr>
          <a:xfrm>
            <a:off x="9475013" y="7146290"/>
            <a:ext cx="502920" cy="539750"/>
          </a:xfrm>
          <a:prstGeom prst="rect">
            <a:avLst/>
          </a:prstGeom>
        </p:spPr>
        <p:txBody>
          <a:bodyPr lIns="101882" tIns="50941" rIns="101882" bIns="50941"/>
          <a:lstStyle/>
          <a:p>
            <a:fld id="{A4109DFA-83D9-48DD-8067-17BABB8589B4}" type="slidenum">
              <a:rPr lang="en-US" smtClean="0"/>
              <a:pPr/>
              <a:t>6</a:t>
            </a:fld>
            <a:endParaRPr lang="en-US"/>
          </a:p>
        </p:txBody>
      </p:sp>
    </p:spTree>
    <p:extLst>
      <p:ext uri="{BB962C8B-B14F-4D97-AF65-F5344CB8AC3E}">
        <p14:creationId xmlns:p14="http://schemas.microsoft.com/office/powerpoint/2010/main" xmlns="" val="82353840"/>
      </p:ext>
    </p:extLst>
  </p:cSld>
  <p:clrMapOvr>
    <a:masterClrMapping/>
  </p:clrMapOvr>
  <mc:AlternateContent xmlns:mc="http://schemas.openxmlformats.org/markup-compatibility/2006">
    <mc:Choice xmlns:p14="http://schemas.microsoft.com/office/powerpoint/2010/main" xmlns="" Requires="p14">
      <p:transition spd="slow" p14:dur="1600">
        <p:blinds dir="vert"/>
      </p:transition>
    </mc:Choice>
    <mc:Fallback>
      <p:transition spd="slow">
        <p:blinds dir="vert"/>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4" descr="cover.JPG"/>
          <p:cNvPicPr>
            <a:picLocks noGrp="1" noChangeAspect="1"/>
          </p:cNvPicPr>
          <p:nvPr>
            <p:ph sz="half" idx="1"/>
          </p:nvPr>
        </p:nvPicPr>
        <p:blipFill>
          <a:blip r:embed="rId3" cstate="print"/>
          <a:srcRect/>
          <a:stretch>
            <a:fillRect/>
          </a:stretch>
        </p:blipFill>
        <p:spPr bwMode="auto">
          <a:xfrm rot="304284">
            <a:off x="6763991" y="2715401"/>
            <a:ext cx="2800985" cy="3814233"/>
          </a:xfrm>
          <a:ln>
            <a:miter lim="800000"/>
            <a:headEnd/>
            <a:tailEnd/>
          </a:ln>
          <a:effectLst>
            <a:outerShdw dist="76201" dir="9299987" algn="tl" rotWithShape="0">
              <a:srgbClr val="006F6F">
                <a:alpha val="64998"/>
              </a:srgbClr>
            </a:outerShdw>
          </a:effectLst>
        </p:spPr>
      </p:pic>
      <p:sp>
        <p:nvSpPr>
          <p:cNvPr id="12291" name="TextBox 4"/>
          <p:cNvSpPr txBox="1">
            <a:spLocks noChangeArrowheads="1"/>
          </p:cNvSpPr>
          <p:nvPr/>
        </p:nvSpPr>
        <p:spPr bwMode="auto">
          <a:xfrm>
            <a:off x="502920" y="2331720"/>
            <a:ext cx="6370320" cy="4257861"/>
          </a:xfrm>
          <a:prstGeom prst="rect">
            <a:avLst/>
          </a:prstGeom>
          <a:noFill/>
          <a:ln w="9525">
            <a:noFill/>
            <a:miter lim="800000"/>
            <a:headEnd/>
            <a:tailEnd/>
          </a:ln>
        </p:spPr>
        <p:txBody>
          <a:bodyPr wrap="square" lIns="101882" tIns="50941" rIns="101882" bIns="50941">
            <a:spAutoFit/>
          </a:bodyPr>
          <a:lstStyle/>
          <a:p>
            <a:r>
              <a:rPr lang="en-US" sz="2700" u="sng" dirty="0">
                <a:solidFill>
                  <a:sysClr val="windowText" lastClr="000000"/>
                </a:solidFill>
              </a:rPr>
              <a:t>Eight research findings in three areas:</a:t>
            </a:r>
            <a:r>
              <a:rPr lang="en-US" sz="2700" dirty="0">
                <a:solidFill>
                  <a:sysClr val="windowText" lastClr="000000"/>
                </a:solidFill>
              </a:rPr>
              <a:t>	</a:t>
            </a:r>
          </a:p>
          <a:p>
            <a:endParaRPr lang="en-US" sz="2700" dirty="0">
              <a:solidFill>
                <a:sysClr val="windowText" lastClr="000000"/>
              </a:solidFill>
            </a:endParaRPr>
          </a:p>
          <a:p>
            <a:pPr>
              <a:buFont typeface="Arial" charset="0"/>
              <a:buChar char="•"/>
            </a:pPr>
            <a:r>
              <a:rPr lang="en-US" sz="2700" dirty="0">
                <a:solidFill>
                  <a:sysClr val="windowText" lastClr="000000"/>
                </a:solidFill>
              </a:rPr>
              <a:t>    How social and environmental factors </a:t>
            </a:r>
          </a:p>
          <a:p>
            <a:r>
              <a:rPr lang="en-US" sz="2700" dirty="0">
                <a:solidFill>
                  <a:sysClr val="windowText" lastClr="000000"/>
                </a:solidFill>
              </a:rPr>
              <a:t>     shape girls’ achievements and interests </a:t>
            </a:r>
          </a:p>
          <a:p>
            <a:r>
              <a:rPr lang="en-US" sz="2700" dirty="0">
                <a:solidFill>
                  <a:sysClr val="windowText" lastClr="000000"/>
                </a:solidFill>
              </a:rPr>
              <a:t>     in math and science</a:t>
            </a:r>
          </a:p>
          <a:p>
            <a:pPr>
              <a:buFont typeface="Arial" charset="0"/>
              <a:buChar char="•"/>
            </a:pPr>
            <a:endParaRPr lang="en-US" sz="2700" dirty="0">
              <a:solidFill>
                <a:sysClr val="windowText" lastClr="000000"/>
              </a:solidFill>
            </a:endParaRPr>
          </a:p>
          <a:p>
            <a:pPr>
              <a:buFont typeface="Arial" charset="0"/>
              <a:buChar char="•"/>
            </a:pPr>
            <a:r>
              <a:rPr lang="en-US" sz="2700" dirty="0">
                <a:solidFill>
                  <a:sysClr val="windowText" lastClr="000000"/>
                </a:solidFill>
              </a:rPr>
              <a:t>   The climate of college and university </a:t>
            </a:r>
          </a:p>
          <a:p>
            <a:r>
              <a:rPr lang="en-US" sz="2700" dirty="0">
                <a:solidFill>
                  <a:sysClr val="windowText" lastClr="000000"/>
                </a:solidFill>
              </a:rPr>
              <a:t>    science and engineering departments</a:t>
            </a:r>
          </a:p>
          <a:p>
            <a:pPr>
              <a:buFont typeface="Arial" charset="0"/>
              <a:buChar char="•"/>
            </a:pPr>
            <a:endParaRPr lang="en-US" sz="2700" dirty="0">
              <a:solidFill>
                <a:sysClr val="windowText" lastClr="000000"/>
              </a:solidFill>
            </a:endParaRPr>
          </a:p>
          <a:p>
            <a:pPr>
              <a:buFont typeface="Arial" charset="0"/>
              <a:buChar char="•"/>
            </a:pPr>
            <a:r>
              <a:rPr lang="en-US" sz="2700" dirty="0">
                <a:solidFill>
                  <a:sysClr val="windowText" lastClr="000000"/>
                </a:solidFill>
              </a:rPr>
              <a:t>   Continuing influence of bias</a:t>
            </a:r>
          </a:p>
        </p:txBody>
      </p:sp>
      <p:sp>
        <p:nvSpPr>
          <p:cNvPr id="12292" name="TextBox 5"/>
          <p:cNvSpPr txBox="1">
            <a:spLocks noChangeArrowheads="1"/>
          </p:cNvSpPr>
          <p:nvPr/>
        </p:nvSpPr>
        <p:spPr bwMode="auto">
          <a:xfrm>
            <a:off x="0" y="0"/>
            <a:ext cx="10058400" cy="1603288"/>
          </a:xfrm>
          <a:prstGeom prst="rect">
            <a:avLst/>
          </a:prstGeom>
          <a:solidFill>
            <a:srgbClr val="993333"/>
          </a:solidFill>
          <a:ln w="9525">
            <a:noFill/>
            <a:miter lim="800000"/>
            <a:headEnd/>
            <a:tailEnd/>
          </a:ln>
        </p:spPr>
        <p:txBody>
          <a:bodyPr wrap="square" lIns="101882" tIns="50941" rIns="101882" bIns="50941">
            <a:spAutoFit/>
          </a:bodyPr>
          <a:lstStyle/>
          <a:p>
            <a:pPr algn="ctr">
              <a:lnSpc>
                <a:spcPts val="3900"/>
              </a:lnSpc>
            </a:pPr>
            <a:r>
              <a:rPr lang="en-US" sz="2800" i="1" dirty="0">
                <a:ln w="18415" cmpd="sng">
                  <a:solidFill>
                    <a:srgbClr val="FFFFFF"/>
                  </a:solidFill>
                  <a:prstDash val="solid"/>
                </a:ln>
                <a:solidFill>
                  <a:srgbClr val="FFFFFF"/>
                </a:solidFill>
                <a:effectLst>
                  <a:outerShdw blurRad="63500" dir="3600000" algn="tl" rotWithShape="0">
                    <a:srgbClr val="000000">
                      <a:alpha val="70000"/>
                    </a:srgbClr>
                  </a:outerShdw>
                </a:effectLst>
              </a:rPr>
              <a:t>Why So Few? </a:t>
            </a:r>
            <a:r>
              <a:rPr lang="en-US" sz="2800" dirty="0">
                <a:ln w="18415" cmpd="sng">
                  <a:solidFill>
                    <a:srgbClr val="FFFFFF"/>
                  </a:solidFill>
                  <a:prstDash val="solid"/>
                </a:ln>
                <a:solidFill>
                  <a:srgbClr val="FFFFFF"/>
                </a:solidFill>
                <a:effectLst>
                  <a:outerShdw blurRad="63500" dir="3600000" algn="tl" rotWithShape="0">
                    <a:srgbClr val="000000">
                      <a:alpha val="70000"/>
                    </a:srgbClr>
                  </a:outerShdw>
                </a:effectLst>
              </a:rPr>
              <a:t>presents evidence that social </a:t>
            </a:r>
            <a:r>
              <a:rPr lang="en-US" sz="28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and environmental</a:t>
            </a:r>
          </a:p>
          <a:p>
            <a:pPr algn="ctr">
              <a:lnSpc>
                <a:spcPts val="3900"/>
              </a:lnSpc>
            </a:pPr>
            <a:r>
              <a:rPr lang="en-US" sz="28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a:t>
            </a:r>
            <a:r>
              <a:rPr lang="en-US" sz="2800" dirty="0">
                <a:ln w="18415" cmpd="sng">
                  <a:solidFill>
                    <a:srgbClr val="FFFFFF"/>
                  </a:solidFill>
                  <a:prstDash val="solid"/>
                </a:ln>
                <a:solidFill>
                  <a:srgbClr val="FFFFFF"/>
                </a:solidFill>
                <a:effectLst>
                  <a:outerShdw blurRad="63500" dir="3600000" algn="tl" rotWithShape="0">
                    <a:srgbClr val="000000">
                      <a:alpha val="70000"/>
                    </a:srgbClr>
                  </a:outerShdw>
                </a:effectLst>
              </a:rPr>
              <a:t>factors contribute to the </a:t>
            </a:r>
            <a:r>
              <a:rPr lang="en-US" sz="28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underrepresentation </a:t>
            </a:r>
            <a:r>
              <a:rPr lang="en-US" sz="2800" dirty="0">
                <a:ln w="18415" cmpd="sng">
                  <a:solidFill>
                    <a:srgbClr val="FFFFFF"/>
                  </a:solidFill>
                  <a:prstDash val="solid"/>
                </a:ln>
                <a:solidFill>
                  <a:srgbClr val="FFFFFF"/>
                </a:solidFill>
                <a:effectLst>
                  <a:outerShdw blurRad="63500" dir="3600000" algn="tl" rotWithShape="0">
                    <a:srgbClr val="000000">
                      <a:alpha val="70000"/>
                    </a:srgbClr>
                  </a:outerShdw>
                </a:effectLst>
              </a:rPr>
              <a:t>of </a:t>
            </a:r>
            <a:endParaRPr lang="en-US" sz="2800" dirty="0" smtClean="0">
              <a:ln w="18415" cmpd="sng">
                <a:solidFill>
                  <a:srgbClr val="FFFFFF"/>
                </a:solidFill>
                <a:prstDash val="solid"/>
              </a:ln>
              <a:solidFill>
                <a:srgbClr val="FFFFFF"/>
              </a:solidFill>
              <a:effectLst>
                <a:outerShdw blurRad="63500" dir="3600000" algn="tl" rotWithShape="0">
                  <a:srgbClr val="000000">
                    <a:alpha val="70000"/>
                  </a:srgbClr>
                </a:outerShdw>
              </a:effectLst>
            </a:endParaRPr>
          </a:p>
          <a:p>
            <a:pPr algn="ctr">
              <a:lnSpc>
                <a:spcPts val="3900"/>
              </a:lnSpc>
            </a:pPr>
            <a:r>
              <a:rPr lang="en-US" sz="28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women </a:t>
            </a:r>
            <a:r>
              <a:rPr lang="en-US" sz="2800" dirty="0">
                <a:ln w="18415" cmpd="sng">
                  <a:solidFill>
                    <a:srgbClr val="FFFFFF"/>
                  </a:solidFill>
                  <a:prstDash val="solid"/>
                </a:ln>
                <a:solidFill>
                  <a:srgbClr val="FFFFFF"/>
                </a:solidFill>
                <a:effectLst>
                  <a:outerShdw blurRad="63500" dir="3600000" algn="tl" rotWithShape="0">
                    <a:srgbClr val="000000">
                      <a:alpha val="70000"/>
                    </a:srgbClr>
                  </a:outerShdw>
                </a:effectLst>
              </a:rPr>
              <a:t>and girls in </a:t>
            </a:r>
            <a:r>
              <a:rPr lang="en-US" sz="28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STEM</a:t>
            </a:r>
            <a:endParaRPr lang="en-US" sz="280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9" name="TextBox 5"/>
          <p:cNvSpPr txBox="1">
            <a:spLocks noChangeArrowheads="1"/>
          </p:cNvSpPr>
          <p:nvPr/>
        </p:nvSpPr>
        <p:spPr bwMode="auto">
          <a:xfrm>
            <a:off x="167640" y="7299219"/>
            <a:ext cx="10058400" cy="473181"/>
          </a:xfrm>
          <a:prstGeom prst="rect">
            <a:avLst/>
          </a:prstGeom>
          <a:noFill/>
          <a:ln w="9525">
            <a:noFill/>
            <a:miter lim="800000"/>
            <a:headEnd/>
            <a:tailEnd/>
          </a:ln>
        </p:spPr>
        <p:txBody>
          <a:bodyPr wrap="none" lIns="101882" tIns="50941" rIns="101882" bIns="50941"/>
          <a:lstStyle/>
          <a:p>
            <a:r>
              <a:rPr lang="en-US" sz="1000" dirty="0" smtClean="0">
                <a:cs typeface="Arial" charset="0"/>
              </a:rPr>
              <a:t>Source:  American Association of University Women, </a:t>
            </a:r>
            <a:r>
              <a:rPr lang="en-US" sz="1000" i="1" dirty="0" smtClean="0">
                <a:ea typeface="ＭＳ Ｐゴシック" charset="-128"/>
              </a:rPr>
              <a:t>Why So Few? Women in Science, Technology, Engineering, and Mathematics,</a:t>
            </a:r>
            <a:r>
              <a:rPr lang="en-US" sz="1000" i="1" dirty="0" smtClean="0">
                <a:cs typeface="Arial" charset="0"/>
              </a:rPr>
              <a:t> 2009</a:t>
            </a:r>
            <a:r>
              <a:rPr lang="en-US" sz="1000" dirty="0" smtClean="0">
                <a:cs typeface="Arial" charset="0"/>
              </a:rPr>
              <a:t>.</a:t>
            </a:r>
            <a:endParaRPr lang="en-US" sz="1000" dirty="0">
              <a:cs typeface="Arial" charset="0"/>
            </a:endParaRPr>
          </a:p>
        </p:txBody>
      </p:sp>
    </p:spTree>
  </p:cSld>
  <p:clrMapOvr>
    <a:masterClrMapping/>
  </p:clrMapOvr>
  <p:transition>
    <p:blinds dir="vert"/>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3"/>
          <p:cNvPicPr>
            <a:picLocks noChangeAspect="1" noChangeArrowheads="1"/>
          </p:cNvPicPr>
          <p:nvPr/>
        </p:nvPicPr>
        <p:blipFill>
          <a:blip r:embed="rId3" cstate="print"/>
          <a:srcRect/>
          <a:stretch>
            <a:fillRect/>
          </a:stretch>
        </p:blipFill>
        <p:spPr bwMode="auto">
          <a:xfrm>
            <a:off x="-57398" y="1295401"/>
            <a:ext cx="10147228" cy="6476999"/>
          </a:xfrm>
          <a:prstGeom prst="rect">
            <a:avLst/>
          </a:prstGeom>
          <a:noFill/>
          <a:ln w="9525">
            <a:noFill/>
            <a:miter lim="800000"/>
            <a:headEnd/>
            <a:tailEnd/>
          </a:ln>
        </p:spPr>
      </p:pic>
      <p:pic>
        <p:nvPicPr>
          <p:cNvPr id="13315" name="Picture 4"/>
          <p:cNvPicPr>
            <a:picLocks noChangeAspect="1" noChangeArrowheads="1"/>
          </p:cNvPicPr>
          <p:nvPr/>
        </p:nvPicPr>
        <p:blipFill>
          <a:blip r:embed="rId4" cstate="print"/>
          <a:srcRect/>
          <a:stretch>
            <a:fillRect/>
          </a:stretch>
        </p:blipFill>
        <p:spPr bwMode="auto">
          <a:xfrm>
            <a:off x="1" y="0"/>
            <a:ext cx="10106229" cy="1361970"/>
          </a:xfrm>
          <a:prstGeom prst="rect">
            <a:avLst/>
          </a:prstGeom>
          <a:noFill/>
          <a:ln w="9525">
            <a:noFill/>
            <a:miter lim="800000"/>
            <a:headEnd/>
            <a:tailEnd/>
          </a:ln>
        </p:spPr>
      </p:pic>
    </p:spTree>
  </p:cSld>
  <p:clrMapOvr>
    <a:masterClrMapping/>
  </p:clrMapOvr>
  <p:transition>
    <p:blinds dir="vert"/>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Background</a:t>
            </a:r>
            <a:endParaRPr lang="en-US" dirty="0"/>
          </a:p>
        </p:txBody>
      </p:sp>
      <p:sp>
        <p:nvSpPr>
          <p:cNvPr id="3" name="Content Placeholder 2"/>
          <p:cNvSpPr>
            <a:spLocks noGrp="1"/>
          </p:cNvSpPr>
          <p:nvPr>
            <p:ph idx="1"/>
          </p:nvPr>
        </p:nvSpPr>
        <p:spPr/>
        <p:txBody>
          <a:bodyPr/>
          <a:lstStyle/>
          <a:p>
            <a:pPr lvl="0" eaLnBrk="1" hangingPunct="1">
              <a:defRPr/>
            </a:pPr>
            <a:r>
              <a:rPr lang="en-US" sz="3200" dirty="0" smtClean="0"/>
              <a:t>National Science Foundations, Division of Human Resource Development</a:t>
            </a:r>
            <a:endParaRPr lang="en-US" dirty="0" smtClean="0"/>
          </a:p>
          <a:p>
            <a:pPr lvl="1" eaLnBrk="1" hangingPunct="1">
              <a:defRPr/>
            </a:pPr>
            <a:r>
              <a:rPr lang="en-US" sz="2800" dirty="0" smtClean="0"/>
              <a:t>Partnerships for Adaptation, Implement and Dissemination (ADVANCE-PAID)</a:t>
            </a:r>
          </a:p>
          <a:p>
            <a:pPr lvl="1" eaLnBrk="1" hangingPunct="1">
              <a:defRPr/>
            </a:pPr>
            <a:r>
              <a:rPr lang="en-US" sz="2800" dirty="0" smtClean="0"/>
              <a:t>TRANSFORM, Teaching Research Advancement Network to Secure Female Faculty For Organizational Retention and Management</a:t>
            </a:r>
          </a:p>
          <a:p>
            <a:pPr lvl="1" eaLnBrk="1" hangingPunct="1">
              <a:defRPr/>
            </a:pPr>
            <a:endParaRPr lang="en-US" sz="2800" dirty="0" smtClean="0"/>
          </a:p>
          <a:p>
            <a:pPr lvl="0" eaLnBrk="1" hangingPunct="1">
              <a:defRPr/>
            </a:pPr>
            <a:r>
              <a:rPr lang="en-US" sz="3200" dirty="0" smtClean="0">
                <a:solidFill>
                  <a:srgbClr val="993333"/>
                </a:solidFill>
              </a:rPr>
              <a:t>Applied in November 2010</a:t>
            </a:r>
          </a:p>
          <a:p>
            <a:pPr lvl="0" eaLnBrk="1" hangingPunct="1">
              <a:defRPr/>
            </a:pPr>
            <a:r>
              <a:rPr lang="en-US" sz="3200" dirty="0" smtClean="0">
                <a:solidFill>
                  <a:srgbClr val="DE4D0C"/>
                </a:solidFill>
              </a:rPr>
              <a:t>Grant of $385,919 awarded in September 2011</a:t>
            </a:r>
          </a:p>
          <a:p>
            <a:endParaRPr lang="en-US" dirty="0"/>
          </a:p>
        </p:txBody>
      </p:sp>
      <p:sp>
        <p:nvSpPr>
          <p:cNvPr id="4" name="Slide Number Placeholder 3"/>
          <p:cNvSpPr>
            <a:spLocks noGrp="1"/>
          </p:cNvSpPr>
          <p:nvPr>
            <p:ph type="sldNum" sz="quarter" idx="10"/>
          </p:nvPr>
        </p:nvSpPr>
        <p:spPr/>
        <p:txBody>
          <a:bodyPr/>
          <a:lstStyle/>
          <a:p>
            <a:fld id="{E69CC633-91A9-4F73-BD88-166F2962DFBA}" type="slidenum">
              <a:rPr lang="en-US" smtClean="0"/>
              <a:pPr/>
              <a:t>9</a:t>
            </a:fld>
            <a:endParaRPr lang="en-US"/>
          </a:p>
        </p:txBody>
      </p:sp>
      <p:sp>
        <p:nvSpPr>
          <p:cNvPr id="7" name="Rectangle 3"/>
          <p:cNvSpPr txBox="1">
            <a:spLocks noChangeArrowheads="1"/>
          </p:cNvSpPr>
          <p:nvPr/>
        </p:nvSpPr>
        <p:spPr bwMode="auto">
          <a:xfrm>
            <a:off x="533400" y="1600200"/>
            <a:ext cx="8305800" cy="4953000"/>
          </a:xfrm>
          <a:prstGeom prst="rect">
            <a:avLst/>
          </a:prstGeom>
          <a:noFill/>
          <a:ln w="9525">
            <a:noFill/>
            <a:miter lim="800000"/>
            <a:headEnd/>
            <a:tailEnd/>
          </a:ln>
          <a:effectLst/>
        </p:spPr>
        <p:txBody>
          <a:bodyPr vert="horz" wrap="square" lIns="45715" tIns="20371" rIns="18286" bIns="18286" numCol="1" anchor="t" anchorCtr="0" compatLnSpc="1">
            <a:prstTxWarp prst="textNoShape">
              <a:avLst/>
            </a:prstTxWarp>
            <a:normAutofit/>
          </a:bodyPr>
          <a:lstStyle/>
          <a:p>
            <a:pPr marL="225425" marR="0" lvl="0" indent="-225425" algn="l" defTabSz="1019175" rtl="0" eaLnBrk="1" fontAlgn="base" latinLnBrk="0" hangingPunct="1">
              <a:lnSpc>
                <a:spcPct val="100000"/>
              </a:lnSpc>
              <a:spcBef>
                <a:spcPct val="20000"/>
              </a:spcBef>
              <a:spcAft>
                <a:spcPct val="0"/>
              </a:spcAft>
              <a:buClr>
                <a:srgbClr val="A50021"/>
              </a:buClr>
              <a:buSzPct val="75000"/>
              <a:buFont typeface="Wingdings" pitchFamily="2" charset="2"/>
              <a:buChar char="Ø"/>
              <a:tabLst/>
              <a:defRPr/>
            </a:pPr>
            <a:endParaRPr kumimoji="0" lang="en-US" sz="3600" b="0" i="0" u="none" strike="noStrike" kern="0" cap="none" spc="0" normalizeH="0" baseline="0" noProof="0" dirty="0" smtClean="0">
              <a:ln>
                <a:noFill/>
              </a:ln>
              <a:solidFill>
                <a:srgbClr val="DE4D0C"/>
              </a:solidFill>
              <a:effectLst/>
              <a:uLnTx/>
              <a:uFillTx/>
              <a:latin typeface="+mn-lt"/>
              <a:ea typeface="+mn-ea"/>
              <a:cs typeface="+mn-cs"/>
            </a:endParaRPr>
          </a:p>
        </p:txBody>
      </p:sp>
      <p:pic>
        <p:nvPicPr>
          <p:cNvPr id="8" name="Picture 2"/>
          <p:cNvPicPr>
            <a:picLocks noChangeAspect="1" noChangeArrowheads="1"/>
          </p:cNvPicPr>
          <p:nvPr/>
        </p:nvPicPr>
        <p:blipFill>
          <a:blip r:embed="rId3" cstate="print"/>
          <a:srcRect l="64693" t="38818" r="30369" b="54718"/>
          <a:stretch>
            <a:fillRect/>
          </a:stretch>
        </p:blipFill>
        <p:spPr bwMode="auto">
          <a:xfrm>
            <a:off x="8475133" y="762000"/>
            <a:ext cx="1583267" cy="1295400"/>
          </a:xfrm>
          <a:prstGeom prst="rect">
            <a:avLst/>
          </a:prstGeom>
          <a:noFill/>
          <a:ln w="9525">
            <a:noFill/>
            <a:miter lim="800000"/>
            <a:headEnd/>
            <a:tailEnd/>
          </a:ln>
        </p:spPr>
      </p:pic>
    </p:spTree>
  </p:cSld>
  <p:clrMapOvr>
    <a:masterClrMapping/>
  </p:clrMapOvr>
  <p:transition>
    <p:blinds dir="vert"/>
  </p:transition>
  <p:timing>
    <p:tnLst>
      <p:par>
        <p:cTn id="1" dur="indefinite" restart="never" nodeType="tmRoot"/>
      </p:par>
    </p:tn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5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5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10714</TotalTime>
  <Words>1611</Words>
  <Application>Microsoft Office PowerPoint</Application>
  <PresentationFormat>Custom</PresentationFormat>
  <Paragraphs>429</Paragraphs>
  <Slides>28</Slides>
  <Notes>6</Notes>
  <HiddenSlides>3</HiddenSlides>
  <MMClips>0</MMClips>
  <ScaleCrop>false</ScaleCrop>
  <HeadingPairs>
    <vt:vector size="4" baseType="variant">
      <vt:variant>
        <vt:lpstr>Theme</vt:lpstr>
      </vt:variant>
      <vt:variant>
        <vt:i4>1</vt:i4>
      </vt:variant>
      <vt:variant>
        <vt:lpstr>Slide Titles</vt:lpstr>
      </vt:variant>
      <vt:variant>
        <vt:i4>28</vt:i4>
      </vt:variant>
    </vt:vector>
  </HeadingPairs>
  <TitlesOfParts>
    <vt:vector size="29" baseType="lpstr">
      <vt:lpstr>Default Design</vt:lpstr>
      <vt:lpstr>Slide 1</vt:lpstr>
      <vt:lpstr>Outline</vt:lpstr>
      <vt:lpstr>Leadership and Gender</vt:lpstr>
      <vt:lpstr>Women in STEM*</vt:lpstr>
      <vt:lpstr>Women in STEM at GU</vt:lpstr>
      <vt:lpstr>Women in Leadership Positions</vt:lpstr>
      <vt:lpstr>Slide 7</vt:lpstr>
      <vt:lpstr>Slide 8</vt:lpstr>
      <vt:lpstr>Background</vt:lpstr>
      <vt:lpstr>TRANSFORM</vt:lpstr>
      <vt:lpstr>Four Objectives </vt:lpstr>
      <vt:lpstr>Strategy 1</vt:lpstr>
      <vt:lpstr>Strategy 1:   Dual Career Services</vt:lpstr>
      <vt:lpstr>  Progress to Date   Strategy 1: Dual Career Services</vt:lpstr>
      <vt:lpstr>Strategy 2</vt:lpstr>
      <vt:lpstr>Strategy 2:  Research Initiation Award</vt:lpstr>
      <vt:lpstr>Progress to Date Strategy 2: Research Initiative Award</vt:lpstr>
      <vt:lpstr>Strategy 3</vt:lpstr>
      <vt:lpstr>Strategy 3:   Leadership Development</vt:lpstr>
      <vt:lpstr>Strategy 3:  Activity 1</vt:lpstr>
      <vt:lpstr>Strategy 3: Activity 1 Proposed Curriculum for Year 1 and 2</vt:lpstr>
      <vt:lpstr>Progress to Date Strategy 3: Leadership Development</vt:lpstr>
      <vt:lpstr>Survey Results:  Leadership Series # 1</vt:lpstr>
      <vt:lpstr>Survey Results:  Leadership Series # 2</vt:lpstr>
      <vt:lpstr>Strategy 3:  Activity 2</vt:lpstr>
      <vt:lpstr>Strategy 3:  Activity 3</vt:lpstr>
      <vt:lpstr>Budget Five Year Allocation</vt:lpstr>
      <vt:lpstr>Acknolwedgement</vt:lpstr>
    </vt:vector>
  </TitlesOfParts>
  <Company>Gannon University</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Gannon University Powerpoint Template</dc:title>
  <dc:creator>Vernaza, Karinna M</dc:creator>
  <cp:lastModifiedBy>Vernaza, Karinna M</cp:lastModifiedBy>
  <cp:revision>465</cp:revision>
  <cp:lastPrinted>2003-01-15T14:38:51Z</cp:lastPrinted>
  <dcterms:created xsi:type="dcterms:W3CDTF">2001-02-17T02:40:03Z</dcterms:created>
  <dcterms:modified xsi:type="dcterms:W3CDTF">2012-10-05T22:18:06Z</dcterms:modified>
</cp:coreProperties>
</file>