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57" r:id="rId3"/>
    <p:sldId id="259" r:id="rId4"/>
    <p:sldId id="258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89" r:id="rId13"/>
    <p:sldId id="355" r:id="rId14"/>
    <p:sldId id="266" r:id="rId15"/>
    <p:sldId id="267" r:id="rId16"/>
    <p:sldId id="268" r:id="rId17"/>
    <p:sldId id="269" r:id="rId18"/>
    <p:sldId id="270" r:id="rId19"/>
    <p:sldId id="333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302" r:id="rId32"/>
    <p:sldId id="271" r:id="rId33"/>
    <p:sldId id="272" r:id="rId34"/>
    <p:sldId id="306" r:id="rId35"/>
    <p:sldId id="273" r:id="rId36"/>
    <p:sldId id="274" r:id="rId37"/>
    <p:sldId id="275" r:id="rId38"/>
    <p:sldId id="288" r:id="rId39"/>
    <p:sldId id="290" r:id="rId40"/>
    <p:sldId id="291" r:id="rId41"/>
    <p:sldId id="353" r:id="rId42"/>
    <p:sldId id="292" r:id="rId43"/>
    <p:sldId id="293" r:id="rId44"/>
    <p:sldId id="305" r:id="rId45"/>
    <p:sldId id="294" r:id="rId46"/>
    <p:sldId id="295" r:id="rId47"/>
    <p:sldId id="296" r:id="rId48"/>
    <p:sldId id="297" r:id="rId49"/>
    <p:sldId id="298" r:id="rId50"/>
    <p:sldId id="303" r:id="rId51"/>
    <p:sldId id="304" r:id="rId52"/>
    <p:sldId id="299" r:id="rId53"/>
    <p:sldId id="300" r:id="rId54"/>
    <p:sldId id="334" r:id="rId55"/>
    <p:sldId id="301" r:id="rId56"/>
    <p:sldId id="307" r:id="rId57"/>
    <p:sldId id="332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8" r:id="rId71"/>
    <p:sldId id="320" r:id="rId72"/>
    <p:sldId id="327" r:id="rId73"/>
    <p:sldId id="321" r:id="rId74"/>
    <p:sldId id="322" r:id="rId75"/>
    <p:sldId id="323" r:id="rId76"/>
    <p:sldId id="324" r:id="rId77"/>
    <p:sldId id="350" r:id="rId78"/>
    <p:sldId id="325" r:id="rId79"/>
    <p:sldId id="329" r:id="rId80"/>
    <p:sldId id="326" r:id="rId81"/>
    <p:sldId id="330" r:id="rId82"/>
    <p:sldId id="331" r:id="rId83"/>
    <p:sldId id="335" r:id="rId84"/>
    <p:sldId id="336" r:id="rId85"/>
    <p:sldId id="337" r:id="rId86"/>
    <p:sldId id="348" r:id="rId87"/>
    <p:sldId id="338" r:id="rId88"/>
    <p:sldId id="349" r:id="rId89"/>
    <p:sldId id="354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51" r:id="rId100"/>
    <p:sldId id="352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0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7CC26-63E8-4FE9-9772-39559BE317B0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F7386-FEEB-4C69-9BDE-617E5E82B2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IQ" dirty="0" smtClean="0"/>
              <a:t>صندوق العدة</a:t>
            </a:r>
          </a:p>
          <a:p>
            <a:r>
              <a:rPr lang="ne-NP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उपकरण बक्स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7386-FEEB-4C69-9BDE-617E5E82B25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F7386-FEEB-4C69-9BDE-617E5E82B25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4.png"/><Relationship Id="rId4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4.png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4.png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4.pn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4.png"/><Relationship Id="rId4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4.pn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4.png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4.png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4.png"/><Relationship Id="rId4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4.png"/><Relationship Id="rId4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4.png"/><Relationship Id="rId4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4.png"/><Relationship Id="rId4" Type="http://schemas.openxmlformats.org/officeDocument/2006/relationships/image" Target="../media/image8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4.png"/><Relationship Id="rId4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4.png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4.png"/><Relationship Id="rId4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4.png"/><Relationship Id="rId4" Type="http://schemas.openxmlformats.org/officeDocument/2006/relationships/image" Target="../media/image8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4.png"/><Relationship Id="rId4" Type="http://schemas.openxmlformats.org/officeDocument/2006/relationships/image" Target="../media/image8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4.png"/><Relationship Id="rId4" Type="http://schemas.openxmlformats.org/officeDocument/2006/relationships/image" Target="../media/image8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4.png"/><Relationship Id="rId4" Type="http://schemas.openxmlformats.org/officeDocument/2006/relationships/image" Target="../media/image8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4.png"/><Relationship Id="rId4" Type="http://schemas.openxmlformats.org/officeDocument/2006/relationships/image" Target="../media/image8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4.png"/><Relationship Id="rId4" Type="http://schemas.openxmlformats.org/officeDocument/2006/relationships/image" Target="../media/image9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4.png"/><Relationship Id="rId4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4.png"/><Relationship Id="rId4" Type="http://schemas.openxmlformats.org/officeDocument/2006/relationships/image" Target="../media/image9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4.png"/><Relationship Id="rId4" Type="http://schemas.openxmlformats.org/officeDocument/2006/relationships/image" Target="../media/image9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4.png"/><Relationship Id="rId4" Type="http://schemas.openxmlformats.org/officeDocument/2006/relationships/image" Target="../media/image9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4.png"/><Relationship Id="rId4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4.png"/><Relationship Id="rId4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4.png"/><Relationship Id="rId4" Type="http://schemas.openxmlformats.org/officeDocument/2006/relationships/image" Target="../media/image9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4.png"/><Relationship Id="rId4" Type="http://schemas.openxmlformats.org/officeDocument/2006/relationships/image" Target="../media/image9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4.png"/><Relationship Id="rId4" Type="http://schemas.openxmlformats.org/officeDocument/2006/relationships/image" Target="../media/image9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4.png"/><Relationship Id="rId4" Type="http://schemas.openxmlformats.org/officeDocument/2006/relationships/image" Target="../media/image10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4.png"/><Relationship Id="rId4" Type="http://schemas.openxmlformats.org/officeDocument/2006/relationships/image" Target="../media/image10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4.png"/><Relationship Id="rId4" Type="http://schemas.openxmlformats.org/officeDocument/2006/relationships/image" Target="../media/image10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4.png"/><Relationship Id="rId4" Type="http://schemas.openxmlformats.org/officeDocument/2006/relationships/image" Target="../media/image10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4.png"/><Relationship Id="rId4" Type="http://schemas.openxmlformats.org/officeDocument/2006/relationships/image" Target="../media/image10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4.png"/><Relationship Id="rId4" Type="http://schemas.openxmlformats.org/officeDocument/2006/relationships/image" Target="../media/image10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op_to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50" y="381000"/>
            <a:ext cx="89789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en-US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Dictionary For Shop Tools</a:t>
            </a:r>
            <a:endParaRPr lang="en-US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Pliers</a:t>
            </a:r>
            <a:endParaRPr lang="en-US" dirty="0"/>
          </a:p>
        </p:txBody>
      </p:sp>
      <p:pic>
        <p:nvPicPr>
          <p:cNvPr id="4" name="Content Placeholder 3" descr="chainnosepliers-pliers-category(5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2514600"/>
            <a:ext cx="3886200" cy="2857500"/>
          </a:xfrm>
        </p:spPr>
      </p:pic>
      <p:pic>
        <p:nvPicPr>
          <p:cNvPr id="5" name="Picture 4" descr="08543205323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1524000"/>
            <a:ext cx="3886200" cy="4572000"/>
          </a:xfrm>
          <a:prstGeom prst="rect">
            <a:avLst/>
          </a:prstGeom>
        </p:spPr>
      </p:pic>
      <p:pic>
        <p:nvPicPr>
          <p:cNvPr id="6" name="nose pli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5842000"/>
            <a:ext cx="406400" cy="406400"/>
          </a:xfrm>
          <a:prstGeom prst="rect">
            <a:avLst/>
          </a:prstGeom>
          <a:solidFill>
            <a:schemeClr val="accent6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Roller Stand</a:t>
            </a:r>
            <a:endParaRPr lang="en-US" dirty="0"/>
          </a:p>
        </p:txBody>
      </p:sp>
      <p:pic>
        <p:nvPicPr>
          <p:cNvPr id="4" name="Content Placeholder 3" descr="61usbUa60sL._SL12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743200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Vise Grip Pliers</a:t>
            </a:r>
            <a:endParaRPr lang="en-US" dirty="0"/>
          </a:p>
        </p:txBody>
      </p:sp>
      <p:pic>
        <p:nvPicPr>
          <p:cNvPr id="4" name="Content Placeholder 3" descr="114-668.01_s500_p1._V1741b4b3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vise grip pli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2860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Cutting Pliers</a:t>
            </a:r>
            <a:endParaRPr lang="en-US" dirty="0"/>
          </a:p>
        </p:txBody>
      </p:sp>
      <p:pic>
        <p:nvPicPr>
          <p:cNvPr id="4" name="Content Placeholder 3" descr="stanley-all-trades-cutting-pliers-84-105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cutting pli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31242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Stripper</a:t>
            </a:r>
            <a:endParaRPr lang="en-US" dirty="0"/>
          </a:p>
        </p:txBody>
      </p:sp>
      <p:pic>
        <p:nvPicPr>
          <p:cNvPr id="4" name="Content Placeholder 3" descr="5138de3cce395f932900000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2840577"/>
            <a:ext cx="3048000" cy="2045208"/>
          </a:xfrm>
        </p:spPr>
      </p:pic>
      <p:pic>
        <p:nvPicPr>
          <p:cNvPr id="5" name="wire stripp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3437116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Vise</a:t>
            </a:r>
            <a:endParaRPr lang="en-US" dirty="0"/>
          </a:p>
        </p:txBody>
      </p:sp>
      <p:pic>
        <p:nvPicPr>
          <p:cNvPr id="4" name="Content Placeholder 3" descr="61PuKZWPh0L._SL10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25409" y="1600200"/>
            <a:ext cx="5893181" cy="4525963"/>
          </a:xfrm>
        </p:spPr>
      </p:pic>
      <p:pic>
        <p:nvPicPr>
          <p:cNvPr id="5" name="v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905000"/>
            <a:ext cx="406400" cy="406400"/>
          </a:xfrm>
          <a:prstGeom prst="rect">
            <a:avLst/>
          </a:prstGeom>
          <a:solidFill>
            <a:schemeClr val="accent6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 Clamp</a:t>
            </a:r>
            <a:endParaRPr lang="en-US" dirty="0"/>
          </a:p>
        </p:txBody>
      </p:sp>
      <p:pic>
        <p:nvPicPr>
          <p:cNvPr id="4" name="Content Placeholder 3" descr="41yMdTJWsM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67538" y="1600200"/>
            <a:ext cx="4608924" cy="4525963"/>
          </a:xfrm>
        </p:spPr>
      </p:pic>
      <p:pic>
        <p:nvPicPr>
          <p:cNvPr id="5" name="squeeze cla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312420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Screw Clamp</a:t>
            </a:r>
            <a:endParaRPr lang="en-US" dirty="0"/>
          </a:p>
        </p:txBody>
      </p:sp>
      <p:pic>
        <p:nvPicPr>
          <p:cNvPr id="4" name="Content Placeholder 3" descr="bessey-clamps-lmu2-004-64_400_compresse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1" y="1676401"/>
            <a:ext cx="3886200" cy="4191000"/>
          </a:xfrm>
        </p:spPr>
      </p:pic>
      <p:pic>
        <p:nvPicPr>
          <p:cNvPr id="5" name="Picture 4" descr="BESGS25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1143000"/>
            <a:ext cx="4876800" cy="4876800"/>
          </a:xfrm>
          <a:prstGeom prst="rect">
            <a:avLst/>
          </a:prstGeom>
        </p:spPr>
      </p:pic>
      <p:pic>
        <p:nvPicPr>
          <p:cNvPr id="6" name="screw cla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6451600"/>
            <a:ext cx="406400" cy="4064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Wrench</a:t>
            </a:r>
            <a:endParaRPr lang="en-US" dirty="0"/>
          </a:p>
        </p:txBody>
      </p:sp>
      <p:pic>
        <p:nvPicPr>
          <p:cNvPr id="4" name="Content Placeholder 3" descr="GW_81760_FRNT_MAIN_1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wren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895600"/>
            <a:ext cx="406400" cy="406400"/>
          </a:xfrm>
          <a:prstGeom prst="rect">
            <a:avLst/>
          </a:prstGeom>
          <a:solidFill>
            <a:schemeClr val="accent6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Crescent Wrench</a:t>
            </a:r>
            <a:endParaRPr lang="en-US" dirty="0"/>
          </a:p>
        </p:txBody>
      </p:sp>
      <p:pic>
        <p:nvPicPr>
          <p:cNvPr id="4" name="Content Placeholder 3" descr="adjustablewrench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28875" y="2863056"/>
            <a:ext cx="4286250" cy="2000250"/>
          </a:xfrm>
        </p:spPr>
      </p:pic>
      <p:pic>
        <p:nvPicPr>
          <p:cNvPr id="5" name="crescent wren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04800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Wrench</a:t>
            </a:r>
            <a:endParaRPr lang="en-US" dirty="0"/>
          </a:p>
        </p:txBody>
      </p:sp>
      <p:pic>
        <p:nvPicPr>
          <p:cNvPr id="4" name="Content Placeholder 3" descr="3c87eeb8-6c03-4abc-a9bd-e42ab83c7fb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allen wren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31242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Box</a:t>
            </a:r>
            <a:endParaRPr lang="en-US" dirty="0"/>
          </a:p>
        </p:txBody>
      </p:sp>
      <p:pic>
        <p:nvPicPr>
          <p:cNvPr id="5" name="Content Placeholder 4" descr="278091_2000x200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Tool Bo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3581400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 Wrench</a:t>
            </a:r>
            <a:endParaRPr lang="en-US" dirty="0"/>
          </a:p>
        </p:txBody>
      </p:sp>
      <p:pic>
        <p:nvPicPr>
          <p:cNvPr id="4" name="Content Placeholder 3" descr="51g-48KD6SL._SY355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81312" y="2172494"/>
            <a:ext cx="3381375" cy="3381375"/>
          </a:xfrm>
        </p:spPr>
      </p:pic>
      <p:pic>
        <p:nvPicPr>
          <p:cNvPr id="6" name="socket wren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28194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Ratchet</a:t>
            </a:r>
            <a:endParaRPr lang="en-US" dirty="0"/>
          </a:p>
        </p:txBody>
      </p:sp>
      <p:pic>
        <p:nvPicPr>
          <p:cNvPr id="4" name="Content Placeholder 3" descr="778px-Knarr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1600200"/>
            <a:ext cx="4584895" cy="4525963"/>
          </a:xfrm>
        </p:spPr>
      </p:pic>
      <p:pic>
        <p:nvPicPr>
          <p:cNvPr id="5" name="Picture 4" descr="spin_prod_2063283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828800"/>
            <a:ext cx="4229100" cy="4229100"/>
          </a:xfrm>
          <a:prstGeom prst="rect">
            <a:avLst/>
          </a:prstGeom>
        </p:spPr>
      </p:pic>
      <p:pic>
        <p:nvPicPr>
          <p:cNvPr id="6" name="ratch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2209800"/>
            <a:ext cx="406400" cy="4064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</a:t>
            </a:r>
            <a:endParaRPr lang="en-US" dirty="0"/>
          </a:p>
        </p:txBody>
      </p:sp>
      <p:pic>
        <p:nvPicPr>
          <p:cNvPr id="4" name="Content Placeholder 3" descr="britool-e031803b-13-piece-3-8-af-socket-set-622-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438400"/>
            <a:ext cx="8229600" cy="3377394"/>
          </a:xfrm>
        </p:spPr>
      </p:pic>
      <p:pic>
        <p:nvPicPr>
          <p:cNvPr id="5" name="soc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51054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Socket Extension</a:t>
            </a:r>
            <a:endParaRPr lang="en-US" dirty="0"/>
          </a:p>
        </p:txBody>
      </p:sp>
      <p:pic>
        <p:nvPicPr>
          <p:cNvPr id="4" name="Content Placeholder 3" descr="Socket Extensi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socket exten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2819400"/>
            <a:ext cx="331019" cy="406400"/>
          </a:xfrm>
          <a:prstGeom prst="rect">
            <a:avLst/>
          </a:prstGeom>
          <a:solidFill>
            <a:schemeClr val="accent6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Screws</a:t>
            </a:r>
            <a:endParaRPr lang="en-US" dirty="0"/>
          </a:p>
        </p:txBody>
      </p:sp>
      <p:pic>
        <p:nvPicPr>
          <p:cNvPr id="6" name="Content Placeholder 5" descr="11acd7799248faa197f004910cc537a5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96788" y="1600200"/>
            <a:ext cx="5750423" cy="4525963"/>
          </a:xfrm>
        </p:spPr>
      </p:pic>
      <p:pic>
        <p:nvPicPr>
          <p:cNvPr id="4" name="screw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971800"/>
            <a:ext cx="406400" cy="406400"/>
          </a:xfrm>
          <a:prstGeom prst="rect">
            <a:avLst/>
          </a:prstGeom>
          <a:solidFill>
            <a:schemeClr val="accent6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Washers</a:t>
            </a:r>
            <a:endParaRPr lang="en-US" dirty="0"/>
          </a:p>
        </p:txBody>
      </p:sp>
      <p:pic>
        <p:nvPicPr>
          <p:cNvPr id="4" name="Content Placeholder 3" descr="f9a6893e740a9e50df3512c398e27566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57400" y="1828800"/>
            <a:ext cx="4776552" cy="4026815"/>
          </a:xfrm>
        </p:spPr>
      </p:pic>
      <p:pic>
        <p:nvPicPr>
          <p:cNvPr id="5" name="was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3505200"/>
            <a:ext cx="406400" cy="4064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Nuts</a:t>
            </a:r>
            <a:endParaRPr lang="en-US" dirty="0"/>
          </a:p>
        </p:txBody>
      </p:sp>
      <p:pic>
        <p:nvPicPr>
          <p:cNvPr id="4" name="Content Placeholder 3" descr="maxresdefaul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49346" y="1600200"/>
            <a:ext cx="7445307" cy="4525963"/>
          </a:xfrm>
        </p:spPr>
      </p:pic>
      <p:pic>
        <p:nvPicPr>
          <p:cNvPr id="5" name="nu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1453" y="274638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Nails</a:t>
            </a:r>
            <a:endParaRPr lang="en-US" dirty="0"/>
          </a:p>
        </p:txBody>
      </p:sp>
      <p:pic>
        <p:nvPicPr>
          <p:cNvPr id="4" name="Content Placeholder 3" descr="iron-nails-500x500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nai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8194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Rivets</a:t>
            </a:r>
            <a:endParaRPr lang="en-US" dirty="0"/>
          </a:p>
        </p:txBody>
      </p:sp>
      <p:pic>
        <p:nvPicPr>
          <p:cNvPr id="4" name="Content Placeholder 3" descr="100pcs-Countersunk-Head-Aluminum-Blind-Rivets-Decorating-Nails-Flat-Head-Pop-Aluminum-Rivets-M3x6.jpg_640x64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65201" y="1600200"/>
            <a:ext cx="5613598" cy="4525963"/>
          </a:xfrm>
        </p:spPr>
      </p:pic>
      <p:pic>
        <p:nvPicPr>
          <p:cNvPr id="5" name="pop rive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8288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Rivet Gun</a:t>
            </a:r>
            <a:endParaRPr lang="en-US" dirty="0"/>
          </a:p>
        </p:txBody>
      </p:sp>
      <p:pic>
        <p:nvPicPr>
          <p:cNvPr id="4" name="Content Placeholder 3" descr="41msd-UB5T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pop rivet gu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35" y="29718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Hammer</a:t>
            </a:r>
            <a:endParaRPr lang="en-US" dirty="0"/>
          </a:p>
        </p:txBody>
      </p:sp>
      <p:pic>
        <p:nvPicPr>
          <p:cNvPr id="4" name="Content Placeholder 3" descr="urrea-ball-peen-hammers-1308p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ha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327660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</a:t>
            </a:r>
            <a:endParaRPr lang="en-US" dirty="0"/>
          </a:p>
        </p:txBody>
      </p:sp>
      <p:pic>
        <p:nvPicPr>
          <p:cNvPr id="6" name="Content Placeholder 5" descr="532851_h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828800"/>
            <a:ext cx="5715000" cy="4114800"/>
          </a:xfrm>
        </p:spPr>
      </p:pic>
      <p:pic>
        <p:nvPicPr>
          <p:cNvPr id="3" name="f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209800"/>
            <a:ext cx="406400" cy="406400"/>
          </a:xfrm>
          <a:prstGeom prst="rect">
            <a:avLst/>
          </a:prstGeom>
          <a:solidFill>
            <a:srgbClr val="FF33CC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Rasp </a:t>
            </a:r>
            <a:endParaRPr lang="en-US" dirty="0"/>
          </a:p>
        </p:txBody>
      </p:sp>
      <p:pic>
        <p:nvPicPr>
          <p:cNvPr id="4" name="Content Placeholder 3" descr="narex-raspel-33121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54230" y="1600200"/>
            <a:ext cx="6235540" cy="4525963"/>
          </a:xfrm>
        </p:spPr>
      </p:pic>
      <p:pic>
        <p:nvPicPr>
          <p:cNvPr id="3" name="ras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590800"/>
            <a:ext cx="406400" cy="406400"/>
          </a:xfrm>
          <a:prstGeom prst="rect">
            <a:avLst/>
          </a:prstGeom>
          <a:solidFill>
            <a:srgbClr val="66FF3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 Wrench</a:t>
            </a:r>
            <a:endParaRPr lang="en-US" dirty="0"/>
          </a:p>
        </p:txBody>
      </p:sp>
      <p:pic>
        <p:nvPicPr>
          <p:cNvPr id="4" name="Content Placeholder 3" descr="pipe-wrenches-31020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pipe wren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20574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Hacksaw</a:t>
            </a:r>
            <a:endParaRPr lang="en-US" dirty="0"/>
          </a:p>
        </p:txBody>
      </p:sp>
      <p:pic>
        <p:nvPicPr>
          <p:cNvPr id="4" name="Content Placeholder 3" descr="hdx-hand-saws-12150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hacks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2133600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Handsaw</a:t>
            </a:r>
            <a:endParaRPr lang="en-US" dirty="0"/>
          </a:p>
        </p:txBody>
      </p:sp>
      <p:pic>
        <p:nvPicPr>
          <p:cNvPr id="6" name="Content Placeholder 5" descr="stanley-hand-saws-20-065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600200"/>
            <a:ext cx="5691981" cy="4525963"/>
          </a:xfrm>
        </p:spPr>
      </p:pic>
      <p:pic>
        <p:nvPicPr>
          <p:cNvPr id="3" name="hands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00" y="2209800"/>
            <a:ext cx="406400" cy="406400"/>
          </a:xfrm>
          <a:prstGeom prst="rect">
            <a:avLst/>
          </a:prstGeom>
          <a:solidFill>
            <a:srgbClr val="FF33CC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Blade Knife</a:t>
            </a:r>
            <a:endParaRPr lang="en-US" dirty="0"/>
          </a:p>
        </p:txBody>
      </p:sp>
      <p:pic>
        <p:nvPicPr>
          <p:cNvPr id="4" name="Content Placeholder 3" descr="hdx-knives-60037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blade knif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133600"/>
            <a:ext cx="406400" cy="406400"/>
          </a:xfrm>
          <a:prstGeom prst="rect">
            <a:avLst/>
          </a:prstGeom>
          <a:solidFill>
            <a:srgbClr val="FFC0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Scissors</a:t>
            </a:r>
            <a:endParaRPr lang="en-US" dirty="0"/>
          </a:p>
        </p:txBody>
      </p:sp>
      <p:pic>
        <p:nvPicPr>
          <p:cNvPr id="4" name="Content Placeholder 3" descr="12InchChromeLar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62000" y="1767681"/>
            <a:ext cx="7620000" cy="4191000"/>
          </a:xfrm>
        </p:spPr>
      </p:pic>
      <p:pic>
        <p:nvPicPr>
          <p:cNvPr id="3" name="scisso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368" y="20574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Snips Cutter</a:t>
            </a:r>
            <a:endParaRPr lang="en-US" dirty="0"/>
          </a:p>
        </p:txBody>
      </p:sp>
      <p:pic>
        <p:nvPicPr>
          <p:cNvPr id="4" name="Content Placeholder 3" descr="3PC-Aviation-Tin-Snips-Set-Straight-Cutter-Left-Cutter-Right-Cutter-Metal-Cutter-Scissors.jpg_640x64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snips cut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22098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Bolt Cutter</a:t>
            </a:r>
            <a:endParaRPr lang="en-US" dirty="0"/>
          </a:p>
        </p:txBody>
      </p:sp>
      <p:pic>
        <p:nvPicPr>
          <p:cNvPr id="4" name="Content Placeholder 3" descr="41IpGI2-ipL._SL500_AC_SS35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05125" y="2196306"/>
            <a:ext cx="3333750" cy="3333750"/>
          </a:xfrm>
        </p:spPr>
      </p:pic>
      <p:pic>
        <p:nvPicPr>
          <p:cNvPr id="3" name="bolt cut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2057400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Chisel </a:t>
            </a:r>
            <a:endParaRPr lang="en-US" dirty="0"/>
          </a:p>
        </p:txBody>
      </p:sp>
      <p:pic>
        <p:nvPicPr>
          <p:cNvPr id="4" name="Content Placeholder 3" descr="44682-03-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19200" y="1600200"/>
            <a:ext cx="5867400" cy="4525963"/>
          </a:xfrm>
        </p:spPr>
      </p:pic>
      <p:pic>
        <p:nvPicPr>
          <p:cNvPr id="3" name="chis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1011238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Claw Hammer</a:t>
            </a:r>
            <a:endParaRPr lang="en-US" dirty="0"/>
          </a:p>
        </p:txBody>
      </p:sp>
      <p:pic>
        <p:nvPicPr>
          <p:cNvPr id="4" name="Content Placeholder 3" descr="1200px-Claw-hammer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286000" y="2828766"/>
            <a:ext cx="4572000" cy="2068830"/>
          </a:xfrm>
        </p:spPr>
      </p:pic>
      <p:pic>
        <p:nvPicPr>
          <p:cNvPr id="3" name="claw ha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2828766"/>
            <a:ext cx="406400" cy="4064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 Measure</a:t>
            </a:r>
            <a:endParaRPr lang="en-US" dirty="0"/>
          </a:p>
        </p:txBody>
      </p:sp>
      <p:pic>
        <p:nvPicPr>
          <p:cNvPr id="4" name="Content Placeholder 3" descr="61cRvs9F2cL._SX522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tape mea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1938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Ruler</a:t>
            </a:r>
            <a:endParaRPr lang="en-US" dirty="0"/>
          </a:p>
        </p:txBody>
      </p:sp>
      <p:pic>
        <p:nvPicPr>
          <p:cNvPr id="4" name="Content Placeholder 3" descr="RVS-liniaal-300mm-achterkan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3" name="ru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1600200"/>
            <a:ext cx="406400" cy="4064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Spirit Level</a:t>
            </a:r>
            <a:endParaRPr lang="en-US" dirty="0"/>
          </a:p>
        </p:txBody>
      </p:sp>
      <p:pic>
        <p:nvPicPr>
          <p:cNvPr id="8" name="Content Placeholder 7" descr="too-5036-front_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62000" y="1600200"/>
            <a:ext cx="6934200" cy="4525963"/>
          </a:xfrm>
        </p:spPr>
      </p:pic>
      <p:pic>
        <p:nvPicPr>
          <p:cNvPr id="3" name="spirti lev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19050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Level</a:t>
            </a:r>
            <a:endParaRPr lang="en-US" dirty="0"/>
          </a:p>
        </p:txBody>
      </p:sp>
      <p:pic>
        <p:nvPicPr>
          <p:cNvPr id="4" name="Content Placeholder 3" descr="71W2HphmnL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085588"/>
            <a:ext cx="8229600" cy="3555187"/>
          </a:xfrm>
        </p:spPr>
      </p:pic>
      <p:pic>
        <p:nvPicPr>
          <p:cNvPr id="3" name="smart lev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1882388"/>
            <a:ext cx="406400" cy="406400"/>
          </a:xfrm>
          <a:prstGeom prst="rect">
            <a:avLst/>
          </a:prstGeom>
          <a:solidFill>
            <a:srgbClr val="FF33CC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</a:t>
            </a:r>
            <a:endParaRPr lang="en-US" dirty="0"/>
          </a:p>
        </p:txBody>
      </p:sp>
      <p:pic>
        <p:nvPicPr>
          <p:cNvPr id="4" name="Content Placeholder 3" descr="johnson-carpenter-squares-cs10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squa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0973" y="4648200"/>
            <a:ext cx="406400" cy="40640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Protractor </a:t>
            </a:r>
            <a:endParaRPr lang="en-US" dirty="0"/>
          </a:p>
        </p:txBody>
      </p:sp>
      <p:pic>
        <p:nvPicPr>
          <p:cNvPr id="4" name="Content Placeholder 3" descr="71FIUBK-+S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600200"/>
            <a:ext cx="5387181" cy="4525963"/>
          </a:xfrm>
        </p:spPr>
      </p:pic>
      <p:pic>
        <p:nvPicPr>
          <p:cNvPr id="3" name="protra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743200"/>
            <a:ext cx="406400" cy="406400"/>
          </a:xfrm>
          <a:prstGeom prst="rect">
            <a:avLst/>
          </a:prstGeom>
          <a:solidFill>
            <a:srgbClr val="66FF3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Protractor</a:t>
            </a:r>
            <a:endParaRPr lang="en-US" dirty="0"/>
          </a:p>
        </p:txBody>
      </p:sp>
      <p:pic>
        <p:nvPicPr>
          <p:cNvPr id="4" name="Content Placeholder 3" descr="Reference-Gauge-Digital-Universal-Protractor-0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66996" y="1958177"/>
            <a:ext cx="3810008" cy="3810008"/>
          </a:xfrm>
        </p:spPr>
      </p:pic>
      <p:pic>
        <p:nvPicPr>
          <p:cNvPr id="3" name="digital protra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705600" y="2514600"/>
            <a:ext cx="406400" cy="406400"/>
          </a:xfrm>
          <a:prstGeom prst="rect">
            <a:avLst/>
          </a:prstGeom>
          <a:solidFill>
            <a:srgbClr val="00B05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Micrometer </a:t>
            </a:r>
            <a:endParaRPr lang="en-US" dirty="0"/>
          </a:p>
        </p:txBody>
      </p:sp>
      <p:pic>
        <p:nvPicPr>
          <p:cNvPr id="4" name="Content Placeholder 3" descr="71eiDuCgcw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148681"/>
            <a:ext cx="8229600" cy="3429000"/>
          </a:xfrm>
        </p:spPr>
      </p:pic>
      <p:pic>
        <p:nvPicPr>
          <p:cNvPr id="3" name="microm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519832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Micrometer</a:t>
            </a:r>
            <a:endParaRPr lang="en-US" dirty="0"/>
          </a:p>
        </p:txBody>
      </p:sp>
      <p:pic>
        <p:nvPicPr>
          <p:cNvPr id="4" name="Content Placeholder 3" descr="293-330-3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246727"/>
            <a:ext cx="8229600" cy="3232909"/>
          </a:xfrm>
        </p:spPr>
      </p:pic>
      <p:pic>
        <p:nvPicPr>
          <p:cNvPr id="3" name="digital microm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5029200"/>
            <a:ext cx="406400" cy="406400"/>
          </a:xfrm>
          <a:prstGeom prst="rect">
            <a:avLst/>
          </a:prstGeom>
          <a:solidFill>
            <a:srgbClr val="FF33CC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pic>
        <p:nvPicPr>
          <p:cNvPr id="4" name="Content Placeholder 3" descr="dc-series-counting-scal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79184" y="1600200"/>
            <a:ext cx="6785631" cy="4525963"/>
          </a:xfrm>
        </p:spPr>
      </p:pic>
      <p:pic>
        <p:nvPicPr>
          <p:cNvPr id="3" name="sc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667000"/>
            <a:ext cx="406400" cy="406400"/>
          </a:xfrm>
          <a:prstGeom prst="rect">
            <a:avLst/>
          </a:prstGeom>
          <a:solidFill>
            <a:srgbClr val="FFC0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Sledge Hammer</a:t>
            </a:r>
            <a:endParaRPr lang="en-US" dirty="0"/>
          </a:p>
        </p:txBody>
      </p:sp>
      <p:pic>
        <p:nvPicPr>
          <p:cNvPr id="4" name="Content Placeholder 3" descr="sludge_hammer_with_wooden_handl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51806" y="1600200"/>
            <a:ext cx="7040387" cy="4525963"/>
          </a:xfrm>
        </p:spPr>
      </p:pic>
      <p:pic>
        <p:nvPicPr>
          <p:cNvPr id="3" name="sledge ha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3200400"/>
            <a:ext cx="406400" cy="406400"/>
          </a:xfrm>
          <a:prstGeom prst="rect">
            <a:avLst/>
          </a:prstGeom>
          <a:solidFill>
            <a:schemeClr val="tx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Stapler</a:t>
            </a:r>
            <a:endParaRPr lang="en-US" dirty="0"/>
          </a:p>
        </p:txBody>
      </p:sp>
      <p:pic>
        <p:nvPicPr>
          <p:cNvPr id="4" name="Content Placeholder 3" descr="3e88fb11-5f6e-468c-a47b-8e00d5e49233_1.0ca04cd9bac42849d49e2f1e65e5b0f5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28875" y="1720056"/>
            <a:ext cx="4286250" cy="4286250"/>
          </a:xfrm>
        </p:spPr>
      </p:pic>
      <p:pic>
        <p:nvPicPr>
          <p:cNvPr id="3" name="stap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23622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Tape</a:t>
            </a:r>
            <a:endParaRPr lang="en-US" dirty="0"/>
          </a:p>
        </p:txBody>
      </p:sp>
      <p:pic>
        <p:nvPicPr>
          <p:cNvPr id="4" name="Content Placeholder 3" descr="metallics-roberts-duct-tape-50-555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duct t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2618" y="51054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Ladder</a:t>
            </a:r>
            <a:endParaRPr lang="en-US" dirty="0"/>
          </a:p>
        </p:txBody>
      </p:sp>
      <p:pic>
        <p:nvPicPr>
          <p:cNvPr id="4" name="Content Placeholder 3" descr="05175101913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lad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2286000"/>
            <a:ext cx="406400" cy="406400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Ladder</a:t>
            </a:r>
            <a:endParaRPr lang="en-US" dirty="0"/>
          </a:p>
        </p:txBody>
      </p:sp>
      <p:pic>
        <p:nvPicPr>
          <p:cNvPr id="4" name="Content Placeholder 3" descr="werner-step-ladders-nxt1a06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step lad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1910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Pallet</a:t>
            </a:r>
            <a:endParaRPr lang="en-US" dirty="0"/>
          </a:p>
        </p:txBody>
      </p:sp>
      <p:pic>
        <p:nvPicPr>
          <p:cNvPr id="4" name="Content Placeholder 3" descr="01_01_Produkbild_EPAL_industrial_pallet_2_diagona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71618"/>
            <a:ext cx="8229600" cy="3983126"/>
          </a:xfrm>
        </p:spPr>
      </p:pic>
      <p:pic>
        <p:nvPicPr>
          <p:cNvPr id="3" name="pall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1214438"/>
            <a:ext cx="406400" cy="406400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Glasses</a:t>
            </a:r>
            <a:endParaRPr lang="en-US" dirty="0"/>
          </a:p>
        </p:txBody>
      </p:sp>
      <p:pic>
        <p:nvPicPr>
          <p:cNvPr id="4" name="Content Placeholder 3" descr="sfteysg1000021190_-00_clear_rugged-blue-diablo-safety-glasse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safety gla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2133600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Earplugs </a:t>
            </a:r>
            <a:endParaRPr lang="en-US" dirty="0"/>
          </a:p>
        </p:txBody>
      </p:sp>
      <p:pic>
        <p:nvPicPr>
          <p:cNvPr id="4" name="Content Placeholder 3" descr="radians-deviator-fp80-uf-foam-ear-plugs-nrr-33-box-of-200-pairs-9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52344" y="2191353"/>
            <a:ext cx="3639312" cy="3343656"/>
          </a:xfrm>
        </p:spPr>
      </p:pic>
      <p:pic>
        <p:nvPicPr>
          <p:cNvPr id="3" name="earplu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2971800"/>
            <a:ext cx="406400" cy="40640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Respirator Mask</a:t>
            </a:r>
            <a:endParaRPr lang="en-US" dirty="0"/>
          </a:p>
        </p:txBody>
      </p:sp>
      <p:pic>
        <p:nvPicPr>
          <p:cNvPr id="4" name="Content Placeholder 3" descr="3m-8110s-mask_1024x102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r mas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1905000"/>
            <a:ext cx="406400" cy="406400"/>
          </a:xfrm>
          <a:prstGeom prst="rect">
            <a:avLst/>
          </a:prstGeom>
          <a:solidFill>
            <a:srgbClr val="FF00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Gloves</a:t>
            </a:r>
            <a:endParaRPr lang="en-US" dirty="0"/>
          </a:p>
        </p:txBody>
      </p:sp>
      <p:pic>
        <p:nvPicPr>
          <p:cNvPr id="4" name="Content Placeholder 3" descr="sgwly9277_-00_gray_full_mens-nylon-work-gloves-coated-palm-y9277-by-wells-lamon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work glov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5181600"/>
            <a:ext cx="406400" cy="406400"/>
          </a:xfrm>
          <a:prstGeom prst="rect">
            <a:avLst/>
          </a:prstGeom>
          <a:solidFill>
            <a:srgbClr val="66FF3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 Gloves</a:t>
            </a:r>
            <a:endParaRPr lang="en-US" dirty="0"/>
          </a:p>
        </p:txBody>
      </p:sp>
      <p:pic>
        <p:nvPicPr>
          <p:cNvPr id="4" name="Content Placeholder 3" descr="steiner-mega-mig-welding-glove-0215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weld glov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971800"/>
            <a:ext cx="406400" cy="406400"/>
          </a:xfrm>
          <a:prstGeom prst="rect">
            <a:avLst/>
          </a:prstGeom>
          <a:solidFill>
            <a:srgbClr val="00B05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Rubber Mallet </a:t>
            </a:r>
            <a:endParaRPr lang="en-US" dirty="0"/>
          </a:p>
        </p:txBody>
      </p:sp>
      <p:pic>
        <p:nvPicPr>
          <p:cNvPr id="4" name="Content Placeholder 3" descr="61r2trUYmk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02558" y="1600200"/>
            <a:ext cx="6338884" cy="4525963"/>
          </a:xfrm>
        </p:spPr>
      </p:pic>
      <p:pic>
        <p:nvPicPr>
          <p:cNvPr id="5" name="rubber mall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057400"/>
            <a:ext cx="406400" cy="406400"/>
          </a:xfrm>
          <a:prstGeom prst="rect">
            <a:avLst/>
          </a:prstGeom>
          <a:solidFill>
            <a:schemeClr val="tx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 Helmet</a:t>
            </a:r>
            <a:endParaRPr lang="en-US" dirty="0"/>
          </a:p>
        </p:txBody>
      </p:sp>
      <p:pic>
        <p:nvPicPr>
          <p:cNvPr id="4" name="Content Placeholder 3" descr="32448_2000x2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weld helm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213360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Hat</a:t>
            </a:r>
            <a:endParaRPr lang="en-US" dirty="0"/>
          </a:p>
        </p:txBody>
      </p:sp>
      <p:pic>
        <p:nvPicPr>
          <p:cNvPr id="4" name="Content Placeholder 3" descr="sfthhpy1000028885_-00_pyramex-ridgeline-hard-hat-4-poin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hard 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1981200"/>
            <a:ext cx="406400" cy="406400"/>
          </a:xfrm>
          <a:prstGeom prst="rect">
            <a:avLst/>
          </a:prstGeom>
          <a:solidFill>
            <a:srgbClr val="92D05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Aid</a:t>
            </a:r>
            <a:endParaRPr lang="en-US" dirty="0"/>
          </a:p>
        </p:txBody>
      </p:sp>
      <p:pic>
        <p:nvPicPr>
          <p:cNvPr id="4" name="Content Placeholder 3" descr="graphicstock-band-aid-isolated-over-transparent-background-png_HuHv3Wxix_thum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67000" y="2758281"/>
            <a:ext cx="3810000" cy="2209800"/>
          </a:xfrm>
        </p:spPr>
      </p:pic>
      <p:pic>
        <p:nvPicPr>
          <p:cNvPr id="3" name="banda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1981200"/>
            <a:ext cx="406400" cy="40640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Gauge </a:t>
            </a:r>
            <a:endParaRPr lang="en-US" dirty="0"/>
          </a:p>
        </p:txBody>
      </p:sp>
      <p:pic>
        <p:nvPicPr>
          <p:cNvPr id="4" name="Content Placeholder 3" descr="204841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68214" y="1600200"/>
            <a:ext cx="4407571" cy="4525963"/>
          </a:xfrm>
        </p:spPr>
      </p:pic>
      <p:pic>
        <p:nvPicPr>
          <p:cNvPr id="3" name="gau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15240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Wedge</a:t>
            </a:r>
            <a:endParaRPr lang="en-US" dirty="0"/>
          </a:p>
        </p:txBody>
      </p:sp>
      <p:pic>
        <p:nvPicPr>
          <p:cNvPr id="4" name="Content Placeholder 3" descr="41426-03-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we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2438400"/>
            <a:ext cx="406400" cy="406400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</a:t>
            </a:r>
            <a:endParaRPr lang="en-US" dirty="0"/>
          </a:p>
        </p:txBody>
      </p:sp>
      <p:pic>
        <p:nvPicPr>
          <p:cNvPr id="4" name="Content Placeholder 3" descr="816YQMQ8wX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201124" y="1600200"/>
            <a:ext cx="6741752" cy="4525963"/>
          </a:xfrm>
        </p:spPr>
      </p:pic>
      <p:pic>
        <p:nvPicPr>
          <p:cNvPr id="3" name="bru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8295" y="1102519"/>
            <a:ext cx="406400" cy="4064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Brush</a:t>
            </a:r>
            <a:endParaRPr lang="en-US" dirty="0"/>
          </a:p>
        </p:txBody>
      </p:sp>
      <p:pic>
        <p:nvPicPr>
          <p:cNvPr id="4" name="Content Placeholder 3" descr="71P0YbObxE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80495" y="1600200"/>
            <a:ext cx="6183010" cy="4525963"/>
          </a:xfrm>
        </p:spPr>
      </p:pic>
      <p:pic>
        <p:nvPicPr>
          <p:cNvPr id="3" name="wire bru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4800600"/>
            <a:ext cx="406400" cy="4064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Broom</a:t>
            </a:r>
            <a:endParaRPr lang="en-US" dirty="0"/>
          </a:p>
        </p:txBody>
      </p:sp>
      <p:pic>
        <p:nvPicPr>
          <p:cNvPr id="4" name="Content Placeholder 3" descr="EHF10F4-Charles-Bentley-Heritage-Stiff-Bassine-Broom-Handle-Gift-Set-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br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2971800"/>
            <a:ext cx="406400" cy="406400"/>
          </a:xfrm>
          <a:prstGeom prst="rect">
            <a:avLst/>
          </a:prstGeom>
          <a:solidFill>
            <a:schemeClr val="accent6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Cord</a:t>
            </a:r>
            <a:endParaRPr lang="en-US" dirty="0"/>
          </a:p>
        </p:txBody>
      </p:sp>
      <p:pic>
        <p:nvPicPr>
          <p:cNvPr id="4" name="Content Placeholder 3" descr="4208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28245" y="1600200"/>
            <a:ext cx="4087510" cy="4525963"/>
          </a:xfrm>
        </p:spPr>
      </p:pic>
      <p:pic>
        <p:nvPicPr>
          <p:cNvPr id="3" name="extension co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18288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Drill</a:t>
            </a:r>
            <a:endParaRPr lang="en-US" dirty="0"/>
          </a:p>
        </p:txBody>
      </p:sp>
      <p:pic>
        <p:nvPicPr>
          <p:cNvPr id="4" name="Content Placeholder 3" descr="Corded-Dril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4648200"/>
            <a:ext cx="406400" cy="406400"/>
          </a:xfrm>
          <a:prstGeom prst="rect">
            <a:avLst/>
          </a:prstGeom>
          <a:solidFill>
            <a:srgbClr val="FF33CC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Flathead Screwdriver</a:t>
            </a:r>
            <a:endParaRPr lang="en-US" dirty="0"/>
          </a:p>
        </p:txBody>
      </p:sp>
      <p:pic>
        <p:nvPicPr>
          <p:cNvPr id="4" name="Content Placeholder 3" descr="TL827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82274" y="1600200"/>
            <a:ext cx="8179451" cy="4525963"/>
          </a:xfrm>
        </p:spPr>
      </p:pic>
      <p:pic>
        <p:nvPicPr>
          <p:cNvPr id="5" name="flathead screwdri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32766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Drill Bit</a:t>
            </a:r>
            <a:endParaRPr lang="en-US" dirty="0"/>
          </a:p>
        </p:txBody>
      </p:sp>
      <p:pic>
        <p:nvPicPr>
          <p:cNvPr id="4" name="Content Placeholder 3" descr="DB9-4-0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d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2209800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Cordless Drill</a:t>
            </a:r>
            <a:endParaRPr lang="en-US" dirty="0"/>
          </a:p>
        </p:txBody>
      </p:sp>
      <p:pic>
        <p:nvPicPr>
          <p:cNvPr id="4" name="Content Placeholder 3" descr="71wgBFkcI0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c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3340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Chuck Key</a:t>
            </a:r>
            <a:endParaRPr lang="en-US" dirty="0"/>
          </a:p>
        </p:txBody>
      </p:sp>
      <p:pic>
        <p:nvPicPr>
          <p:cNvPr id="4" name="Content Placeholder 3" descr="JAC_3659_FRNT_MAIN_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2286000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Disk Grinder</a:t>
            </a:r>
            <a:endParaRPr lang="en-US" dirty="0"/>
          </a:p>
        </p:txBody>
      </p:sp>
      <p:pic>
        <p:nvPicPr>
          <p:cNvPr id="4" name="Content Placeholder 3" descr="makita-angle-grinders-9557nb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d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9992" y="2667000"/>
            <a:ext cx="406400" cy="406400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 Sander</a:t>
            </a:r>
            <a:endParaRPr lang="en-US" dirty="0"/>
          </a:p>
        </p:txBody>
      </p:sp>
      <p:pic>
        <p:nvPicPr>
          <p:cNvPr id="4" name="Content Placeholder 3" descr="6-Pnuematic-Sanders-Air-Random-Orbital-For-Palm-Sander-150mm-Dual-Action-Auto-Body-DA-Sandin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DA san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981" y="2286000"/>
            <a:ext cx="406400" cy="40640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 Disc</a:t>
            </a:r>
            <a:endParaRPr lang="en-US" dirty="0"/>
          </a:p>
        </p:txBody>
      </p:sp>
      <p:pic>
        <p:nvPicPr>
          <p:cNvPr id="4" name="Content Placeholder 3" descr="image_2195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Sand dis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2355" y="1981200"/>
            <a:ext cx="406400" cy="406400"/>
          </a:xfrm>
          <a:prstGeom prst="rect">
            <a:avLst/>
          </a:prstGeom>
          <a:solidFill>
            <a:srgbClr val="FF33CC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 Paper</a:t>
            </a:r>
            <a:endParaRPr lang="en-US" dirty="0"/>
          </a:p>
        </p:txBody>
      </p:sp>
      <p:pic>
        <p:nvPicPr>
          <p:cNvPr id="4" name="Content Placeholder 3" descr="80_grit_sandpaper_sanding_coarse_1024x102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11421" y="2302602"/>
            <a:ext cx="3121158" cy="3121158"/>
          </a:xfrm>
        </p:spPr>
      </p:pic>
      <p:pic>
        <p:nvPicPr>
          <p:cNvPr id="3" name="sand pap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25146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Scotch </a:t>
            </a:r>
            <a:r>
              <a:rPr lang="en-US" dirty="0" err="1" smtClean="0"/>
              <a:t>Brite</a:t>
            </a:r>
            <a:r>
              <a:rPr lang="en-US" dirty="0" smtClean="0"/>
              <a:t> Pad</a:t>
            </a:r>
            <a:endParaRPr lang="en-US" dirty="0"/>
          </a:p>
        </p:txBody>
      </p:sp>
      <p:pic>
        <p:nvPicPr>
          <p:cNvPr id="4" name="Content Placeholder 3" descr="91qt7NqX0M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3" name="scotch p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1981200"/>
            <a:ext cx="406400" cy="406400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Dynafile</a:t>
            </a:r>
            <a:endParaRPr lang="en-US" dirty="0"/>
          </a:p>
        </p:txBody>
      </p:sp>
      <p:pic>
        <p:nvPicPr>
          <p:cNvPr id="4" name="Content Placeholder 3" descr="61t9mqFLlb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233720"/>
            <a:ext cx="8229600" cy="3258922"/>
          </a:xfrm>
        </p:spPr>
      </p:pic>
      <p:pic>
        <p:nvPicPr>
          <p:cNvPr id="3" name="dynaf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1417638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Wheel</a:t>
            </a:r>
            <a:endParaRPr lang="en-US" dirty="0"/>
          </a:p>
        </p:txBody>
      </p:sp>
      <p:pic>
        <p:nvPicPr>
          <p:cNvPr id="4" name="Content Placeholder 3" descr="avanti-pro-power-sander-accessories-pww030whld01g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wire whe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981200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Phillips </a:t>
            </a:r>
            <a:r>
              <a:rPr lang="en-US" dirty="0" smtClean="0"/>
              <a:t>Head Screwdriver</a:t>
            </a:r>
            <a:endParaRPr lang="en-US" dirty="0"/>
          </a:p>
        </p:txBody>
      </p:sp>
      <p:pic>
        <p:nvPicPr>
          <p:cNvPr id="4" name="Content Placeholder 3" descr="pA12avM2ULTkyk1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828800" y="1773777"/>
            <a:ext cx="5486400" cy="4178808"/>
          </a:xfrm>
        </p:spPr>
      </p:pic>
      <p:pic>
        <p:nvPicPr>
          <p:cNvPr id="5" name="phillips head screwdr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3456781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Portaband</a:t>
            </a:r>
            <a:r>
              <a:rPr lang="en-US" dirty="0" smtClean="0"/>
              <a:t> Saw</a:t>
            </a:r>
            <a:endParaRPr lang="en-US" dirty="0"/>
          </a:p>
        </p:txBody>
      </p:sp>
      <p:pic>
        <p:nvPicPr>
          <p:cNvPr id="4" name="Content Placeholder 3" descr="milwaukee-portable-band-saws-6232-21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24384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Hose</a:t>
            </a:r>
            <a:endParaRPr lang="en-US" dirty="0"/>
          </a:p>
        </p:txBody>
      </p:sp>
      <p:pic>
        <p:nvPicPr>
          <p:cNvPr id="4" name="Content Placeholder 3" descr="07035-3M-Supplied-Air-Hose-W-3020-1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29718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Chuck</a:t>
            </a:r>
            <a:endParaRPr lang="en-US" dirty="0"/>
          </a:p>
        </p:txBody>
      </p:sp>
      <p:pic>
        <p:nvPicPr>
          <p:cNvPr id="4" name="Content Placeholder 3" descr="511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49424" y="2262981"/>
            <a:ext cx="4645152" cy="3200400"/>
          </a:xfrm>
        </p:spPr>
      </p:pic>
      <p:pic>
        <p:nvPicPr>
          <p:cNvPr id="3" name="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2514600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Bucket</a:t>
            </a:r>
            <a:endParaRPr lang="en-US" dirty="0"/>
          </a:p>
        </p:txBody>
      </p:sp>
      <p:pic>
        <p:nvPicPr>
          <p:cNvPr id="4" name="Content Placeholder 3" descr="paint-buckets-lids-rg580-12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buc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417638"/>
            <a:ext cx="406400" cy="406400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Crate</a:t>
            </a:r>
            <a:endParaRPr lang="en-US" dirty="0"/>
          </a:p>
        </p:txBody>
      </p:sp>
      <p:pic>
        <p:nvPicPr>
          <p:cNvPr id="4" name="Content Placeholder 3" descr="38542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cr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214438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 Wrap</a:t>
            </a:r>
            <a:endParaRPr lang="en-US" dirty="0"/>
          </a:p>
        </p:txBody>
      </p:sp>
      <p:pic>
        <p:nvPicPr>
          <p:cNvPr id="4" name="Content Placeholder 3" descr="Shrink-Wrap-Operation-Food-Processing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3" name="shrink wr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42938"/>
            <a:ext cx="406400" cy="406400"/>
          </a:xfrm>
          <a:prstGeom prst="rect">
            <a:avLst/>
          </a:prstGeom>
          <a:solidFill>
            <a:srgbClr val="00B0F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Packing Tape</a:t>
            </a:r>
            <a:endParaRPr lang="en-US" dirty="0"/>
          </a:p>
        </p:txBody>
      </p:sp>
      <p:pic>
        <p:nvPicPr>
          <p:cNvPr id="4" name="Content Placeholder 3" descr="image_2410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packing t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057400"/>
            <a:ext cx="406400" cy="406400"/>
          </a:xfrm>
          <a:prstGeom prst="rect">
            <a:avLst/>
          </a:prstGeom>
          <a:solidFill>
            <a:srgbClr val="FF33CC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Foam</a:t>
            </a:r>
            <a:endParaRPr lang="en-US" dirty="0"/>
          </a:p>
        </p:txBody>
      </p:sp>
      <p:pic>
        <p:nvPicPr>
          <p:cNvPr id="4" name="Content Placeholder 3" descr="36017_imag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w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2362200"/>
            <a:ext cx="406400" cy="406400"/>
          </a:xfrm>
          <a:prstGeom prst="rect">
            <a:avLst/>
          </a:prstGeom>
          <a:solidFill>
            <a:srgbClr val="00B05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Sharpie/Magic </a:t>
            </a:r>
            <a:r>
              <a:rPr lang="en-US" dirty="0" smtClean="0"/>
              <a:t>Marker</a:t>
            </a:r>
            <a:endParaRPr lang="en-US" dirty="0"/>
          </a:p>
        </p:txBody>
      </p:sp>
      <p:pic>
        <p:nvPicPr>
          <p:cNvPr id="4" name="Content Placeholder 3" descr="sharpie-pens-pencils-markers-2003567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sharp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352800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 Tag</a:t>
            </a:r>
            <a:endParaRPr lang="en-US" dirty="0"/>
          </a:p>
        </p:txBody>
      </p:sp>
      <p:pic>
        <p:nvPicPr>
          <p:cNvPr id="4" name="Content Placeholder 3" descr="46460165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57350" y="1920081"/>
            <a:ext cx="5829300" cy="3886200"/>
          </a:xfrm>
        </p:spPr>
      </p:pic>
      <p:pic>
        <p:nvPicPr>
          <p:cNvPr id="3" name="label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417638"/>
            <a:ext cx="406400" cy="406400"/>
          </a:xfrm>
          <a:prstGeom prst="rect">
            <a:avLst/>
          </a:prstGeom>
          <a:solidFill>
            <a:srgbClr val="66FF3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Pliers</a:t>
            </a:r>
            <a:endParaRPr lang="en-US" dirty="0"/>
          </a:p>
        </p:txBody>
      </p:sp>
      <p:pic>
        <p:nvPicPr>
          <p:cNvPr id="4" name="Content Placeholder 3" descr="channellock-all-trades-tongue-groove-pliers-420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1676400"/>
            <a:ext cx="4525963" cy="4525963"/>
          </a:xfrm>
        </p:spPr>
      </p:pic>
      <p:pic>
        <p:nvPicPr>
          <p:cNvPr id="5" name="Picture 4" descr="94507130552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2209800"/>
            <a:ext cx="4038600" cy="2895600"/>
          </a:xfrm>
          <a:prstGeom prst="rect">
            <a:avLst/>
          </a:prstGeom>
        </p:spPr>
      </p:pic>
      <p:pic>
        <p:nvPicPr>
          <p:cNvPr id="6" name="pli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5897562"/>
            <a:ext cx="406400" cy="406400"/>
          </a:xfrm>
          <a:prstGeom prst="rect">
            <a:avLst/>
          </a:prstGeom>
          <a:solidFill>
            <a:schemeClr val="accent5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Forklift</a:t>
            </a:r>
            <a:endParaRPr lang="en-US" dirty="0"/>
          </a:p>
        </p:txBody>
      </p:sp>
      <p:pic>
        <p:nvPicPr>
          <p:cNvPr id="4" name="Content Placeholder 3" descr="Fork-Lift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627326" y="1600200"/>
            <a:ext cx="5889347" cy="4525963"/>
          </a:xfrm>
        </p:spPr>
      </p:pic>
      <p:pic>
        <p:nvPicPr>
          <p:cNvPr id="3" name="forklif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442219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Pallet Jack</a:t>
            </a:r>
            <a:endParaRPr lang="en-US" dirty="0"/>
          </a:p>
        </p:txBody>
      </p:sp>
      <p:pic>
        <p:nvPicPr>
          <p:cNvPr id="4" name="Content Placeholder 3" descr="HD10_191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61208" y="1600200"/>
            <a:ext cx="6021584" cy="4525963"/>
          </a:xfrm>
        </p:spPr>
      </p:pic>
      <p:pic>
        <p:nvPicPr>
          <p:cNvPr id="3" name="pallet j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1981200"/>
            <a:ext cx="406400" cy="406400"/>
          </a:xfrm>
          <a:prstGeom prst="rect">
            <a:avLst/>
          </a:prstGeom>
          <a:solidFill>
            <a:srgbClr val="92D05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</a:t>
            </a:r>
            <a:endParaRPr lang="en-US" dirty="0"/>
          </a:p>
        </p:txBody>
      </p:sp>
      <p:pic>
        <p:nvPicPr>
          <p:cNvPr id="4" name="Content Placeholder 3" descr="bosch-dollies-t1657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dol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2362200"/>
            <a:ext cx="406400" cy="406400"/>
          </a:xfrm>
          <a:prstGeom prst="rect">
            <a:avLst/>
          </a:prstGeom>
          <a:solidFill>
            <a:schemeClr val="tx2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Wheelbarrow </a:t>
            </a:r>
            <a:endParaRPr lang="en-US" dirty="0"/>
          </a:p>
        </p:txBody>
      </p:sp>
      <p:pic>
        <p:nvPicPr>
          <p:cNvPr id="4" name="Content Placeholder 3" descr="jackson-wheelbarrows-m6sffkb-64_10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w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5181600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Strap</a:t>
            </a:r>
            <a:endParaRPr lang="en-US" dirty="0"/>
          </a:p>
        </p:txBody>
      </p:sp>
      <p:pic>
        <p:nvPicPr>
          <p:cNvPr id="4" name="Content Placeholder 3" descr="IMG_0574_flat_hook_0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188986"/>
            <a:ext cx="8229600" cy="3348391"/>
          </a:xfrm>
        </p:spPr>
      </p:pic>
      <p:pic>
        <p:nvPicPr>
          <p:cNvPr id="3" name="str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24384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Bungee Strap</a:t>
            </a:r>
            <a:endParaRPr lang="en-US" dirty="0"/>
          </a:p>
        </p:txBody>
      </p:sp>
      <p:pic>
        <p:nvPicPr>
          <p:cNvPr id="4" name="Content Placeholder 3" descr="Web_Collection_Artboard_1_e73d9bcf-c729-4ef4-9ff3-c33407c04c0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21154" y="1600200"/>
            <a:ext cx="3901692" cy="4525963"/>
          </a:xfrm>
        </p:spPr>
      </p:pic>
      <p:pic>
        <p:nvPicPr>
          <p:cNvPr id="3" name="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4191000"/>
            <a:ext cx="360516" cy="40640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Saw Blade</a:t>
            </a:r>
            <a:endParaRPr lang="en-US" dirty="0"/>
          </a:p>
        </p:txBody>
      </p:sp>
      <p:pic>
        <p:nvPicPr>
          <p:cNvPr id="4" name="Content Placeholder 3" descr="51AUfqdOTXL._SL500_AC_SS35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05125" y="2196306"/>
            <a:ext cx="3333750" cy="3333750"/>
          </a:xfrm>
        </p:spPr>
      </p:pic>
      <p:pic>
        <p:nvPicPr>
          <p:cNvPr id="3" name="s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2667000"/>
            <a:ext cx="406400" cy="4064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Towel</a:t>
            </a:r>
            <a:endParaRPr lang="en-US" dirty="0"/>
          </a:p>
        </p:txBody>
      </p:sp>
      <p:pic>
        <p:nvPicPr>
          <p:cNvPr id="4" name="Content Placeholder 3" descr="71HtcqDEm+L._SL1500_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p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2590800"/>
            <a:ext cx="406400" cy="406400"/>
          </a:xfrm>
          <a:prstGeom prst="rect">
            <a:avLst/>
          </a:prstGeom>
          <a:solidFill>
            <a:srgbClr val="FFC00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Paint</a:t>
            </a:r>
            <a:endParaRPr lang="en-US" dirty="0"/>
          </a:p>
        </p:txBody>
      </p:sp>
      <p:pic>
        <p:nvPicPr>
          <p:cNvPr id="4" name="Content Placeholder 3" descr="10288177_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s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4953000"/>
            <a:ext cx="406400" cy="406400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 Stand</a:t>
            </a:r>
            <a:endParaRPr lang="en-US" dirty="0"/>
          </a:p>
        </p:txBody>
      </p:sp>
      <p:pic>
        <p:nvPicPr>
          <p:cNvPr id="4" name="Content Placeholder 3" descr="81400001136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3" name="h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" y="2743200"/>
            <a:ext cx="406400" cy="406400"/>
          </a:xfrm>
          <a:prstGeom prst="rect">
            <a:avLst/>
          </a:prstGeom>
          <a:solidFill>
            <a:schemeClr val="accent4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175</Words>
  <Application>Microsoft Office PowerPoint</Application>
  <PresentationFormat>On-screen Show (4:3)</PresentationFormat>
  <Paragraphs>104</Paragraphs>
  <Slides>100</Slides>
  <Notes>2</Notes>
  <HiddenSlides>0</HiddenSlides>
  <MMClips>99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Mangal</vt:lpstr>
      <vt:lpstr>Office Theme</vt:lpstr>
      <vt:lpstr>Dictionary For Shop Tools</vt:lpstr>
      <vt:lpstr>Tool Box</vt:lpstr>
      <vt:lpstr>Hammer</vt:lpstr>
      <vt:lpstr>Claw Hammer</vt:lpstr>
      <vt:lpstr>Sledge Hammer</vt:lpstr>
      <vt:lpstr>Rubber Mallet </vt:lpstr>
      <vt:lpstr>Flathead Screwdriver</vt:lpstr>
      <vt:lpstr>Phillips Head Screwdriver</vt:lpstr>
      <vt:lpstr>Pliers</vt:lpstr>
      <vt:lpstr>Nose Pliers</vt:lpstr>
      <vt:lpstr>Vise Grip Pliers</vt:lpstr>
      <vt:lpstr>Cutting Pliers</vt:lpstr>
      <vt:lpstr>Wire Stripper</vt:lpstr>
      <vt:lpstr>Vise</vt:lpstr>
      <vt:lpstr>Squeeze Clamp</vt:lpstr>
      <vt:lpstr>Screw Clamp</vt:lpstr>
      <vt:lpstr>Wrench</vt:lpstr>
      <vt:lpstr>Crescent Wrench</vt:lpstr>
      <vt:lpstr>Allen Wrench</vt:lpstr>
      <vt:lpstr>Socket Wrench</vt:lpstr>
      <vt:lpstr>Ratchet</vt:lpstr>
      <vt:lpstr>Socket</vt:lpstr>
      <vt:lpstr>Socket Extension</vt:lpstr>
      <vt:lpstr>Screws</vt:lpstr>
      <vt:lpstr>Washers</vt:lpstr>
      <vt:lpstr>Nuts</vt:lpstr>
      <vt:lpstr>Nails</vt:lpstr>
      <vt:lpstr>Pop Rivets</vt:lpstr>
      <vt:lpstr>Pop Rivet Gun</vt:lpstr>
      <vt:lpstr>File</vt:lpstr>
      <vt:lpstr>Rasp </vt:lpstr>
      <vt:lpstr>Pipe Wrench</vt:lpstr>
      <vt:lpstr>Hacksaw</vt:lpstr>
      <vt:lpstr>Handsaw</vt:lpstr>
      <vt:lpstr>Blade Knife</vt:lpstr>
      <vt:lpstr>Scissors</vt:lpstr>
      <vt:lpstr>Snips Cutter</vt:lpstr>
      <vt:lpstr>Bolt Cutter</vt:lpstr>
      <vt:lpstr>Chisel </vt:lpstr>
      <vt:lpstr>Tape Measure</vt:lpstr>
      <vt:lpstr>Ruler</vt:lpstr>
      <vt:lpstr>Spirit Level</vt:lpstr>
      <vt:lpstr>Smart Level</vt:lpstr>
      <vt:lpstr>Square</vt:lpstr>
      <vt:lpstr>Protractor </vt:lpstr>
      <vt:lpstr>Digital Protractor</vt:lpstr>
      <vt:lpstr>Micrometer </vt:lpstr>
      <vt:lpstr>Digital Micrometer</vt:lpstr>
      <vt:lpstr>Scale</vt:lpstr>
      <vt:lpstr>Stapler</vt:lpstr>
      <vt:lpstr>Duct Tape</vt:lpstr>
      <vt:lpstr>Ladder</vt:lpstr>
      <vt:lpstr>Step Ladder</vt:lpstr>
      <vt:lpstr>Pallet</vt:lpstr>
      <vt:lpstr>Safety Glasses</vt:lpstr>
      <vt:lpstr>Earplugs </vt:lpstr>
      <vt:lpstr>Respirator Mask</vt:lpstr>
      <vt:lpstr>Work Gloves</vt:lpstr>
      <vt:lpstr>Weld Gloves</vt:lpstr>
      <vt:lpstr>Weld Helmet</vt:lpstr>
      <vt:lpstr>Hard Hat</vt:lpstr>
      <vt:lpstr>Band Aid</vt:lpstr>
      <vt:lpstr>Gauge </vt:lpstr>
      <vt:lpstr>Wedge</vt:lpstr>
      <vt:lpstr>Brush</vt:lpstr>
      <vt:lpstr>Wire Brush</vt:lpstr>
      <vt:lpstr>Broom</vt:lpstr>
      <vt:lpstr>Extension Cord</vt:lpstr>
      <vt:lpstr>Drill</vt:lpstr>
      <vt:lpstr>Drill Bit</vt:lpstr>
      <vt:lpstr>Cordless Drill</vt:lpstr>
      <vt:lpstr>Chuck Key</vt:lpstr>
      <vt:lpstr>Disk Grinder</vt:lpstr>
      <vt:lpstr>DA Sander</vt:lpstr>
      <vt:lpstr>Sand Disc</vt:lpstr>
      <vt:lpstr>Sand Paper</vt:lpstr>
      <vt:lpstr>Scotch Brite Pad</vt:lpstr>
      <vt:lpstr>Dynafile</vt:lpstr>
      <vt:lpstr>Wire Wheel</vt:lpstr>
      <vt:lpstr>Portaband Saw</vt:lpstr>
      <vt:lpstr>Air Hose</vt:lpstr>
      <vt:lpstr>Air Chuck</vt:lpstr>
      <vt:lpstr>Bucket</vt:lpstr>
      <vt:lpstr>Crate</vt:lpstr>
      <vt:lpstr>Shrink Wrap</vt:lpstr>
      <vt:lpstr>Packing Tape</vt:lpstr>
      <vt:lpstr>Wrap Foam</vt:lpstr>
      <vt:lpstr>Sharpie/Magic Marker</vt:lpstr>
      <vt:lpstr>Label Tag</vt:lpstr>
      <vt:lpstr>Forklift</vt:lpstr>
      <vt:lpstr>Pallet Jack</vt:lpstr>
      <vt:lpstr>Dolly</vt:lpstr>
      <vt:lpstr>Wheelbarrow </vt:lpstr>
      <vt:lpstr>Strap</vt:lpstr>
      <vt:lpstr>Bungee Strap</vt:lpstr>
      <vt:lpstr>Saw Blade</vt:lpstr>
      <vt:lpstr>Paper Towel</vt:lpstr>
      <vt:lpstr>Spray Paint</vt:lpstr>
      <vt:lpstr>Horse Stand</vt:lpstr>
      <vt:lpstr>Roller Stand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Dictionary For Shop Tools</dc:title>
  <dc:creator>Scott Sharrer</dc:creator>
  <cp:lastModifiedBy>Baugh, Carolyn G</cp:lastModifiedBy>
  <cp:revision>81</cp:revision>
  <dcterms:created xsi:type="dcterms:W3CDTF">2006-08-16T00:00:00Z</dcterms:created>
  <dcterms:modified xsi:type="dcterms:W3CDTF">2018-05-20T13:54:28Z</dcterms:modified>
</cp:coreProperties>
</file>